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7E99A-C8A7-4093-9B2B-7319AC21F285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C2E84-4AEA-4FB0-AF54-BF888843E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5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C2E84-4AEA-4FB0-AF54-BF888843EC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7C658-7F51-4740-A01B-9D9D44781368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07EE-E464-497F-994A-CDCF723558F7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F7CF-61EC-4587-A785-16B3D82EAA8B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56F0B-C140-462E-98DC-0044FF38F35B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9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4EB1-62F0-4704-8190-C0F576F65E1B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9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E251-ED33-475F-9D12-1BC32FCE9DEF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7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6246-9BE4-433D-AA85-8E57BB7E9DA6}" type="datetime1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0D6E-8D70-4FBB-A83E-4141996913A6}" type="datetime1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F48D-A87A-43B7-8FAF-C9298071B137}" type="datetime1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3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46AE-E237-4A05-BA62-17FA0C19D5DA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4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C4EE-0F84-4D8D-9411-2B43F28B8BAC}" type="datetime1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3C65-755A-4114-99D1-C49E49A872A1}" type="datetime1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4BC8-C9D5-4388-8E37-8590D564D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tolog-02.cim3.net/wiki/Conference_2014_06_26" TargetMode="External"/><Relationship Id="rId2" Type="http://schemas.openxmlformats.org/officeDocument/2006/relationships/hyperlink" Target="mailto:amanda.vizedom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 and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Amanda Vizedom</a:t>
            </a:r>
          </a:p>
          <a:p>
            <a:r>
              <a:rPr lang="en-US" sz="2400" dirty="0" smtClean="0">
                <a:hlinkClick r:id="rId2"/>
              </a:rPr>
              <a:t>amanda.vizedom@gmail.com</a:t>
            </a:r>
            <a:endParaRPr lang="en-US" sz="2400" dirty="0" smtClean="0"/>
          </a:p>
          <a:p>
            <a:endParaRPr lang="en-US" sz="1600" dirty="0"/>
          </a:p>
          <a:p>
            <a:r>
              <a:rPr lang="en-US" sz="2200" dirty="0" smtClean="0"/>
              <a:t>ONTOLOG Going Forward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400" dirty="0" smtClean="0">
                <a:hlinkClick r:id="rId3"/>
              </a:rPr>
              <a:t>http://ontolog-02.cim3.net/wiki/Conference_2014_06_26</a:t>
            </a:r>
            <a:r>
              <a:rPr lang="en-US" sz="1600" dirty="0" smtClean="0">
                <a:hlinkClick r:id="rId3"/>
              </a:rPr>
              <a:t/>
            </a:r>
            <a:br>
              <a:rPr lang="en-US" sz="1600" dirty="0" smtClean="0">
                <a:hlinkClick r:id="rId3"/>
              </a:rPr>
            </a:br>
            <a:r>
              <a:rPr lang="en-US" sz="2600" dirty="0" smtClean="0"/>
              <a:t>26 June 2014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Vizedom -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715000"/>
          </a:xfrm>
        </p:spPr>
        <p:txBody>
          <a:bodyPr>
            <a:normAutofit fontScale="40000" lnSpcReduction="20000"/>
          </a:bodyPr>
          <a:lstStyle/>
          <a:p>
            <a:r>
              <a:rPr lang="en-US" sz="4400" dirty="0" smtClean="0"/>
              <a:t>Founding Partner, Criticollab, LLC</a:t>
            </a:r>
          </a:p>
          <a:p>
            <a:r>
              <a:rPr lang="en-US" sz="4400" dirty="0" smtClean="0"/>
              <a:t>PhD Philosophy  </a:t>
            </a:r>
            <a:endParaRPr lang="en-US" sz="2900" dirty="0"/>
          </a:p>
          <a:p>
            <a:pPr lvl="1"/>
            <a:r>
              <a:rPr lang="en-US" sz="4000" dirty="0" smtClean="0"/>
              <a:t>Specialty: Epistemology;</a:t>
            </a:r>
            <a:r>
              <a:rPr lang="en-US" sz="4000" dirty="0"/>
              <a:t> </a:t>
            </a:r>
            <a:r>
              <a:rPr lang="en-US" sz="4000" dirty="0" smtClean="0"/>
              <a:t> Additional  Competencies: Formal Logic; Phil. of Science; Feminist, Multi-perspectival Phil.</a:t>
            </a:r>
          </a:p>
          <a:p>
            <a:r>
              <a:rPr lang="en-US" sz="6000" dirty="0" smtClean="0"/>
              <a:t>15+ years in applied formal ontology</a:t>
            </a:r>
          </a:p>
          <a:p>
            <a:r>
              <a:rPr lang="en-US" sz="6000" dirty="0" smtClean="0"/>
              <a:t>Generalist across Application Types and Systems </a:t>
            </a:r>
          </a:p>
          <a:p>
            <a:pPr lvl="1"/>
            <a:r>
              <a:rPr lang="en-US" sz="4000" dirty="0" smtClean="0"/>
              <a:t>Federated access to distributed, legacy data sources via semantic services</a:t>
            </a:r>
          </a:p>
          <a:p>
            <a:pPr lvl="1"/>
            <a:r>
              <a:rPr lang="en-US" sz="4000" dirty="0" smtClean="0"/>
              <a:t>Mixed-initiative knowledge elicitation and question-answering systems</a:t>
            </a:r>
          </a:p>
          <a:p>
            <a:pPr lvl="1"/>
            <a:r>
              <a:rPr lang="en-US" sz="4000" dirty="0" smtClean="0"/>
              <a:t>Web search &amp; retrieval, semantic indexing, entity extraction, faceted relevance, cross-lingual</a:t>
            </a:r>
          </a:p>
          <a:p>
            <a:pPr lvl="1"/>
            <a:r>
              <a:rPr lang="en-US" sz="4000" dirty="0" smtClean="0"/>
              <a:t>Ontology-based evaluation of knowledge systems</a:t>
            </a:r>
          </a:p>
          <a:p>
            <a:pPr lvl="1"/>
            <a:r>
              <a:rPr lang="en-US" sz="4000" dirty="0" smtClean="0"/>
              <a:t>Knowledge-based semantic integration of info from heterogeneous knowledge sources </a:t>
            </a:r>
          </a:p>
          <a:p>
            <a:pPr lvl="1"/>
            <a:r>
              <a:rPr lang="en-US" sz="4000" dirty="0" smtClean="0"/>
              <a:t>Elicitation, formal representation, and validation of </a:t>
            </a:r>
            <a:r>
              <a:rPr lang="en-US" sz="4000" dirty="0"/>
              <a:t>e</a:t>
            </a:r>
            <a:r>
              <a:rPr lang="en-US" sz="4000" dirty="0" smtClean="0"/>
              <a:t>xpert knowledge</a:t>
            </a:r>
          </a:p>
          <a:p>
            <a:pPr lvl="1"/>
            <a:r>
              <a:rPr lang="en-US" sz="4000" dirty="0" smtClean="0"/>
              <a:t>Situational Awareness, monitoring, and complex event detection</a:t>
            </a:r>
          </a:p>
          <a:p>
            <a:r>
              <a:rPr lang="en-US" sz="6000" dirty="0" smtClean="0"/>
              <a:t>Cross-domain and domain-specific knowledge</a:t>
            </a:r>
          </a:p>
          <a:p>
            <a:pPr lvl="1"/>
            <a:r>
              <a:rPr lang="en-US" sz="4000" dirty="0" smtClean="0"/>
              <a:t>Capture and representation of implicit context assumptions and provenance information, for purpose of cross-context usability and/or integration</a:t>
            </a:r>
          </a:p>
          <a:p>
            <a:pPr lvl="1"/>
            <a:r>
              <a:rPr lang="en-US" sz="4000" dirty="0" smtClean="0"/>
              <a:t>Domains including  consumer electronics, military command &amp; control, situational awareness, planning, and logistics, financial management, personal information management and assistance, geography and terrain, personnel, training, pharmaceuticals, psychiatry, …</a:t>
            </a:r>
          </a:p>
          <a:p>
            <a:r>
              <a:rPr lang="en-US" sz="6000" dirty="0" smtClean="0"/>
              <a:t>Varied open and proprietary ontology languages, development environments, and reasoning and application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6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Vizedom – Interests in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Cross-context, cross-community information sharing</a:t>
            </a:r>
          </a:p>
          <a:p>
            <a:r>
              <a:rPr lang="en-US" dirty="0" smtClean="0"/>
              <a:t>Collaborative knowledge-development </a:t>
            </a:r>
          </a:p>
          <a:p>
            <a:r>
              <a:rPr lang="en-US" dirty="0" smtClean="0"/>
              <a:t>Decision support</a:t>
            </a:r>
          </a:p>
          <a:p>
            <a:r>
              <a:rPr lang="en-US" dirty="0" smtClean="0"/>
              <a:t>Human-complementary information processing and cognitive assistance</a:t>
            </a:r>
          </a:p>
          <a:p>
            <a:r>
              <a:rPr lang="en-US" dirty="0" smtClean="0"/>
              <a:t>Use of technologies to enhance information availability and reliability, including mitigation of human limitations and situational biases. </a:t>
            </a:r>
          </a:p>
          <a:p>
            <a:r>
              <a:rPr lang="en-US" dirty="0" smtClean="0"/>
              <a:t>Well-founded, evidence-based, requirements-sensitive, and reliable methodologies for developing , managing, evaluating, using, and reusing ontologies.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Vizedom – Vision for Ontolog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 transition</a:t>
            </a:r>
          </a:p>
          <a:p>
            <a:r>
              <a:rPr lang="en-US" dirty="0" smtClean="0"/>
              <a:t>Take opportunity to revise approaches   (infrastructural, procedural, ?) to take advantage of new capabilities and insights</a:t>
            </a:r>
          </a:p>
          <a:p>
            <a:r>
              <a:rPr lang="en-US" dirty="0" smtClean="0"/>
              <a:t>Increase and stabilize value of all Ontolog activities, including general Forum discussion</a:t>
            </a:r>
          </a:p>
          <a:p>
            <a:r>
              <a:rPr lang="en-US" dirty="0" smtClean="0"/>
              <a:t>Enhance value of Ontolog to individual applied ontology  practitioners and consumers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4BC8-C9D5-4388-8E37-8590D564D9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5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311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Background and Vision</vt:lpstr>
      <vt:lpstr>Vizedom - Background</vt:lpstr>
      <vt:lpstr>Vizedom – Interests in Ontology</vt:lpstr>
      <vt:lpstr>Vizedom – Vision for Ontolog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and Vision</dc:title>
  <dc:creator>ajv</dc:creator>
  <cp:lastModifiedBy>ajv</cp:lastModifiedBy>
  <cp:revision>12</cp:revision>
  <dcterms:created xsi:type="dcterms:W3CDTF">2014-06-24T20:06:59Z</dcterms:created>
  <dcterms:modified xsi:type="dcterms:W3CDTF">2014-06-24T21:10:10Z</dcterms:modified>
</cp:coreProperties>
</file>