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7" d="100"/>
          <a:sy n="67" d="100"/>
        </p:scale>
        <p:origin x="-64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90213-6D03-B449-A0BE-563DAF7B170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24605-D775-0644-9F6F-84D7CAD24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58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47E80-F0CC-4340-8513-BE3B39E7354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D3A11-6A83-B544-983D-022AE0A6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00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0D38-C950-4E43-9253-81675869BBFF}" type="datetime1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7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A7E6-B22A-AB46-8728-49D7F9D808A7}" type="datetime1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1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C828-B7D8-DF42-9B6C-32F883D9CF43}" type="datetime1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7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91B3-E62B-E84A-A714-32302BE230E5}" type="datetime1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5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8ABE-E4C1-5643-B5BA-8F4EEE1D8DDE}" type="datetime1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3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0775-F205-B24D-A499-CBCFA2D6ECD8}" type="datetime1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5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ACA0-6D3B-AA46-B652-FEFC4B0DB80F}" type="datetime1">
              <a:rPr lang="en-US" smtClean="0"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1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67DF-D304-034A-9216-97FEABA342F9}" type="datetime1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8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005A-3E46-164F-A6C7-6E81B2FA7A86}" type="datetime1">
              <a:rPr lang="en-US" smtClean="0"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C95D-8F11-6C45-9F68-36AA4F9C62CD}" type="datetime1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5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6F86-9C1E-6D45-B55E-04363F57C6D3}" type="datetime1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9070D-5E31-3845-900B-7D6B95E1D8FF}" type="datetime1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83D48-6C2B-6E4E-A678-5EB19AEA7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8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ntolog-02.cim3.net/wiki/Conference_2014_06_26" TargetMode="External"/><Relationship Id="rId2" Type="http://schemas.openxmlformats.org/officeDocument/2006/relationships/hyperlink" Target="mailto:mdean@bbn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url.org/net/mdea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Background and 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Mike Dean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mdean@bbn.com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ONTOLOG Going Forward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http://ontolog-02.cim3.net/wiki/Conference_2014_06_26</a:t>
            </a:r>
            <a:br>
              <a:rPr lang="en-US" dirty="0" smtClean="0">
                <a:hlinkClick r:id="rId3"/>
              </a:rPr>
            </a:br>
            <a:r>
              <a:rPr lang="en-US" dirty="0" smtClean="0"/>
              <a:t>26 June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Mike Dean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Principal Scientist at Raytheon BBN Technologies (on medical leave)</a:t>
            </a:r>
          </a:p>
          <a:p>
            <a:r>
              <a:rPr lang="en-US" dirty="0" smtClean="0"/>
              <a:t>Involved with the Semantic Web and ontologies since the start of the DARPA Agent Markup Language program in 2000</a:t>
            </a:r>
          </a:p>
          <a:p>
            <a:r>
              <a:rPr lang="en-US" dirty="0" smtClean="0"/>
              <a:t>Recent work:  data integration, rules, geospatial semantics</a:t>
            </a:r>
          </a:p>
          <a:p>
            <a:r>
              <a:rPr lang="en-US" dirty="0" smtClean="0"/>
              <a:t>Co-convener (with Peter </a:t>
            </a:r>
            <a:r>
              <a:rPr lang="en-US" dirty="0" err="1" smtClean="0"/>
              <a:t>Yim</a:t>
            </a:r>
            <a:r>
              <a:rPr lang="en-US" dirty="0" smtClean="0"/>
              <a:t> and Leo </a:t>
            </a:r>
            <a:r>
              <a:rPr lang="en-US" dirty="0" err="1" smtClean="0"/>
              <a:t>Obrst</a:t>
            </a:r>
            <a:r>
              <a:rPr lang="en-US" dirty="0" smtClean="0"/>
              <a:t>) of the Open Ontology Repository initiative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purl.org</a:t>
            </a:r>
            <a:r>
              <a:rPr lang="en-US" dirty="0" smtClean="0">
                <a:hlinkClick r:id="rId2"/>
              </a:rPr>
              <a:t>/net/</a:t>
            </a:r>
            <a:r>
              <a:rPr lang="en-US" dirty="0" err="1" smtClean="0">
                <a:hlinkClick r:id="rId2"/>
              </a:rPr>
              <a:t>mdean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Thanks to Peter </a:t>
            </a:r>
            <a:r>
              <a:rPr lang="en-US" dirty="0" err="1" smtClean="0"/>
              <a:t>Yim</a:t>
            </a:r>
            <a:r>
              <a:rPr lang="en-US" dirty="0" smtClean="0"/>
              <a:t>, Leo </a:t>
            </a:r>
            <a:r>
              <a:rPr lang="en-US" dirty="0" err="1" smtClean="0"/>
              <a:t>Obrst</a:t>
            </a:r>
            <a:r>
              <a:rPr lang="en-US" dirty="0" smtClean="0"/>
              <a:t>, and the whole community for getting us where we are today</a:t>
            </a:r>
          </a:p>
          <a:p>
            <a:pPr lvl="1"/>
            <a:r>
              <a:rPr lang="en-US" dirty="0" smtClean="0"/>
              <a:t>Thriving Community of Practice</a:t>
            </a:r>
          </a:p>
          <a:p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Regular seminar series</a:t>
            </a:r>
          </a:p>
          <a:p>
            <a:pPr lvl="1"/>
            <a:r>
              <a:rPr lang="en-US" dirty="0" smtClean="0"/>
              <a:t>Support for Ontology Summit and other community activities</a:t>
            </a:r>
          </a:p>
          <a:p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Active email lists</a:t>
            </a:r>
          </a:p>
          <a:p>
            <a:pPr lvl="1"/>
            <a:r>
              <a:rPr lang="en-US" dirty="0" smtClean="0"/>
              <a:t>Wiki</a:t>
            </a:r>
          </a:p>
          <a:p>
            <a:pPr lvl="1"/>
            <a:r>
              <a:rPr lang="en-US" dirty="0" smtClean="0"/>
              <a:t>Teleconference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4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Hopefully more of the same</a:t>
            </a:r>
          </a:p>
          <a:p>
            <a:pPr lvl="1"/>
            <a:r>
              <a:rPr lang="en-US" dirty="0" smtClean="0"/>
              <a:t>Need to start lining up speakers and series</a:t>
            </a:r>
          </a:p>
          <a:p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Need to migrate active services</a:t>
            </a:r>
          </a:p>
          <a:p>
            <a:pPr lvl="1"/>
            <a:r>
              <a:rPr lang="en-US" dirty="0" smtClean="0"/>
              <a:t>Potential to modernize (e.g. PSMW)</a:t>
            </a:r>
          </a:p>
          <a:p>
            <a:pPr lvl="1"/>
            <a:r>
              <a:rPr lang="en-US" dirty="0" smtClean="0"/>
              <a:t>Subject to cost and other realities</a:t>
            </a:r>
          </a:p>
          <a:p>
            <a:pPr lvl="1"/>
            <a:r>
              <a:rPr lang="en-US" dirty="0" smtClean="0"/>
              <a:t>Continue to focus on open, non-proprietary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3D48-6C2B-6E4E-A678-5EB19AEA7D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Background and Vision</vt:lpstr>
      <vt:lpstr>Mike Dean</vt:lpstr>
      <vt:lpstr>ONTOLOG Present</vt:lpstr>
      <vt:lpstr>ONTOLOG Future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and Vision</dc:title>
  <dc:creator>Mike Dean</dc:creator>
  <cp:lastModifiedBy>ajv</cp:lastModifiedBy>
  <cp:revision>14</cp:revision>
  <cp:lastPrinted>2014-06-24T18:51:21Z</cp:lastPrinted>
  <dcterms:created xsi:type="dcterms:W3CDTF">2014-06-24T17:57:09Z</dcterms:created>
  <dcterms:modified xsi:type="dcterms:W3CDTF">2014-06-25T14:42:00Z</dcterms:modified>
</cp:coreProperties>
</file>