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  <p:sldMasterId id="2147483838" r:id="rId2"/>
    <p:sldMasterId id="2147483845" r:id="rId3"/>
    <p:sldMasterId id="2147483852" r:id="rId4"/>
    <p:sldMasterId id="2147483864" r:id="rId5"/>
  </p:sldMasterIdLst>
  <p:notesMasterIdLst>
    <p:notesMasterId r:id="rId9"/>
  </p:notesMasterIdLst>
  <p:handoutMasterIdLst>
    <p:handoutMasterId r:id="rId10"/>
  </p:handoutMasterIdLst>
  <p:sldIdLst>
    <p:sldId id="270" r:id="rId6"/>
    <p:sldId id="320" r:id="rId7"/>
    <p:sldId id="389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 Medium" pitchFamily="2" charset="0"/>
        <a:ea typeface="ヒラギノ角ゴ ProN W3"/>
        <a:cs typeface="ヒラギノ角ゴ ProN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 Medium" pitchFamily="2" charset="0"/>
        <a:ea typeface="ヒラギノ角ゴ ProN W3"/>
        <a:cs typeface="ヒラギノ角ゴ ProN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 Medium" pitchFamily="2" charset="0"/>
        <a:ea typeface="ヒラギノ角ゴ ProN W3"/>
        <a:cs typeface="ヒラギノ角ゴ ProN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 Medium" pitchFamily="2" charset="0"/>
        <a:ea typeface="ヒラギノ角ゴ ProN W3"/>
        <a:cs typeface="ヒラギノ角ゴ ProN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utura Medium" pitchFamily="2" charset="0"/>
        <a:ea typeface="ヒラギノ角ゴ ProN W3"/>
        <a:cs typeface="ヒラギノ角ゴ ProN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Futura Medium" pitchFamily="2" charset="0"/>
        <a:ea typeface="ヒラギノ角ゴ ProN W3"/>
        <a:cs typeface="ヒラギノ角ゴ ProN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Futura Medium" pitchFamily="2" charset="0"/>
        <a:ea typeface="ヒラギノ角ゴ ProN W3"/>
        <a:cs typeface="ヒラギノ角ゴ ProN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Futura Medium" pitchFamily="2" charset="0"/>
        <a:ea typeface="ヒラギノ角ゴ ProN W3"/>
        <a:cs typeface="ヒラギノ角ゴ ProN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Futura Medium" pitchFamily="2" charset="0"/>
        <a:ea typeface="ヒラギノ角ゴ ProN W3"/>
        <a:cs typeface="ヒラギノ角ゴ ProN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33FF"/>
    <a:srgbClr val="008000"/>
    <a:srgbClr val="FF00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9899" autoAdjust="0"/>
    <p:restoredTop sz="92323" autoAdjust="0"/>
  </p:normalViewPr>
  <p:slideViewPr>
    <p:cSldViewPr snapToGrid="0">
      <p:cViewPr varScale="1">
        <p:scale>
          <a:sx n="61" d="100"/>
          <a:sy n="61" d="100"/>
        </p:scale>
        <p:origin x="-960" y="-96"/>
      </p:cViewPr>
      <p:guideLst>
        <p:guide orient="horz" pos="2160"/>
        <p:guide pos="2971"/>
      </p:guideLst>
    </p:cSldViewPr>
  </p:slideViewPr>
  <p:outlineViewPr>
    <p:cViewPr>
      <p:scale>
        <a:sx n="33" d="100"/>
        <a:sy n="33" d="100"/>
      </p:scale>
      <p:origin x="0" y="66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991AEA5C-AC22-408B-9050-7839881723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BA4382FA-E109-4036-8D3E-68E17BF28B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9C5EB9-C4A1-4702-84AE-FA03E4E2F26A}" type="slidenum">
              <a:rPr lang="en-GB" smtClean="0">
                <a:ea typeface="ヒラギノ角ゴ ProN W3"/>
                <a:cs typeface="ヒラギノ角ゴ ProN W3"/>
              </a:rPr>
              <a:pPr/>
              <a:t>1</a:t>
            </a:fld>
            <a:endParaRPr lang="en-GB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5F48B-FCDF-4F40-A0B8-49B1453F5067}" type="slidenum">
              <a:rPr lang="en-GB" smtClean="0">
                <a:ea typeface="ヒラギノ角ゴ ProN W3"/>
                <a:cs typeface="ヒラギノ角ゴ ProN W3"/>
              </a:rPr>
              <a:pPr/>
              <a:t>2</a:t>
            </a:fld>
            <a:endParaRPr lang="en-GB" smtClean="0">
              <a:ea typeface="ヒラギノ角ゴ ProN W3"/>
              <a:cs typeface="ヒラギノ角ゴ ProN W3"/>
            </a:endParaRPr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Information is used in business to support decision taking. Good quality information reduces the risk of poor quality decisions.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other uses for information are there?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This slide shows how Enterprise Architecture elements relate to the key properties of information.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63DAA-1B81-47A6-B3C8-1B200B02C4FA}" type="slidenum">
              <a:rPr lang="en-GB" smtClean="0">
                <a:ea typeface="ヒラギノ角ゴ ProN W3"/>
                <a:cs typeface="ヒラギノ角ゴ ProN W3"/>
              </a:rPr>
              <a:pPr/>
              <a:t>3</a:t>
            </a:fld>
            <a:endParaRPr lang="en-GB" smtClean="0"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37" y="2130077"/>
            <a:ext cx="7773126" cy="1470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991" y="4509369"/>
            <a:ext cx="6400018" cy="1129529"/>
          </a:xfrm>
        </p:spPr>
        <p:txBody>
          <a:bodyPr/>
          <a:lstStyle>
            <a:lvl1pPr marL="0" indent="0" algn="ctr">
              <a:buNone/>
              <a:defRPr/>
            </a:lvl1pPr>
            <a:lvl2pPr marL="321503" indent="0" algn="ctr">
              <a:buNone/>
              <a:defRPr/>
            </a:lvl2pPr>
            <a:lvl3pPr marL="643006" indent="0" algn="ctr">
              <a:buNone/>
              <a:defRPr/>
            </a:lvl3pPr>
            <a:lvl4pPr marL="964509" indent="0" algn="ctr">
              <a:buNone/>
              <a:defRPr/>
            </a:lvl4pPr>
            <a:lvl5pPr marL="1286012" indent="0" algn="ctr">
              <a:buNone/>
              <a:defRPr/>
            </a:lvl5pPr>
            <a:lvl6pPr marL="1607515" indent="0" algn="ctr">
              <a:buNone/>
              <a:defRPr/>
            </a:lvl6pPr>
            <a:lvl7pPr marL="1929018" indent="0" algn="ctr">
              <a:buNone/>
              <a:defRPr/>
            </a:lvl7pPr>
            <a:lvl8pPr marL="2250521" indent="0" algn="ctr">
              <a:buNone/>
              <a:defRPr/>
            </a:lvl8pPr>
            <a:lvl9pPr marL="257202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9853B-0A7E-41EB-9283-3434BF0A6F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05" y="274633"/>
            <a:ext cx="8228595" cy="1143186"/>
          </a:xfrm>
          <a:prstGeom prst="rect">
            <a:avLst/>
          </a:prstGeom>
        </p:spPr>
        <p:txBody>
          <a:bodyPr lIns="64295" tIns="32146" rIns="64295" bIns="32146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05" y="1535040"/>
            <a:ext cx="4040061" cy="63969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71" indent="0">
              <a:buNone/>
              <a:defRPr sz="1400" b="1"/>
            </a:lvl2pPr>
            <a:lvl3pPr marL="642942" indent="0">
              <a:buNone/>
              <a:defRPr sz="1300" b="1"/>
            </a:lvl3pPr>
            <a:lvl4pPr marL="964413" indent="0">
              <a:buNone/>
              <a:defRPr sz="1100" b="1"/>
            </a:lvl4pPr>
            <a:lvl5pPr marL="1285884" indent="0">
              <a:buNone/>
              <a:defRPr sz="1100" b="1"/>
            </a:lvl5pPr>
            <a:lvl6pPr marL="1607356" indent="0">
              <a:buNone/>
              <a:defRPr sz="1100" b="1"/>
            </a:lvl6pPr>
            <a:lvl7pPr marL="1928828" indent="0">
              <a:buNone/>
              <a:defRPr sz="1100" b="1"/>
            </a:lvl7pPr>
            <a:lvl8pPr marL="2250298" indent="0">
              <a:buNone/>
              <a:defRPr sz="1100" b="1"/>
            </a:lvl8pPr>
            <a:lvl9pPr marL="2571768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05" y="2174734"/>
            <a:ext cx="4040061" cy="395091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1" y="1535040"/>
            <a:ext cx="4041177" cy="63969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71" indent="0">
              <a:buNone/>
              <a:defRPr sz="1400" b="1"/>
            </a:lvl2pPr>
            <a:lvl3pPr marL="642942" indent="0">
              <a:buNone/>
              <a:defRPr sz="1300" b="1"/>
            </a:lvl3pPr>
            <a:lvl4pPr marL="964413" indent="0">
              <a:buNone/>
              <a:defRPr sz="1100" b="1"/>
            </a:lvl4pPr>
            <a:lvl5pPr marL="1285884" indent="0">
              <a:buNone/>
              <a:defRPr sz="1100" b="1"/>
            </a:lvl5pPr>
            <a:lvl6pPr marL="1607356" indent="0">
              <a:buNone/>
              <a:defRPr sz="1100" b="1"/>
            </a:lvl6pPr>
            <a:lvl7pPr marL="1928828" indent="0">
              <a:buNone/>
              <a:defRPr sz="1100" b="1"/>
            </a:lvl7pPr>
            <a:lvl8pPr marL="2250298" indent="0">
              <a:buNone/>
              <a:defRPr sz="1100" b="1"/>
            </a:lvl8pPr>
            <a:lvl9pPr marL="2571768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1" y="2174734"/>
            <a:ext cx="4041177" cy="395091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6161E-714A-497B-8904-4DAD61235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6815-CA98-47BB-9634-3BE60380ED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ECF35-F656-4D51-BC01-A35F4F3AC7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64" y="274638"/>
            <a:ext cx="8818324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8542338" y="107950"/>
            <a:ext cx="411162" cy="3222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11A77-EC2B-4076-965B-709A2F89B1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8480425" y="107950"/>
            <a:ext cx="473075" cy="3222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49B99-3A7F-4946-90BF-8714E69F5D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80" y="4406405"/>
            <a:ext cx="7772009" cy="136311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80" y="2907086"/>
            <a:ext cx="7772009" cy="1499316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5" indent="0">
              <a:buNone/>
              <a:defRPr sz="1300"/>
            </a:lvl2pPr>
            <a:lvl3pPr marL="642910" indent="0">
              <a:buNone/>
              <a:defRPr sz="1100"/>
            </a:lvl3pPr>
            <a:lvl4pPr marL="964365" indent="0">
              <a:buNone/>
              <a:defRPr sz="1000"/>
            </a:lvl4pPr>
            <a:lvl5pPr marL="1285820" indent="0">
              <a:buNone/>
              <a:defRPr sz="1000"/>
            </a:lvl5pPr>
            <a:lvl6pPr marL="1607276" indent="0">
              <a:buNone/>
              <a:defRPr sz="1000"/>
            </a:lvl6pPr>
            <a:lvl7pPr marL="1928732" indent="0">
              <a:buNone/>
              <a:defRPr sz="1000"/>
            </a:lvl7pPr>
            <a:lvl8pPr marL="2250187" indent="0">
              <a:buNone/>
              <a:defRPr sz="1000"/>
            </a:lvl8pPr>
            <a:lvl9pPr marL="257164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8D813-6A25-47F5-8F64-ECAF34EC61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78" y="2197062"/>
            <a:ext cx="4089180" cy="410609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027" y="2197062"/>
            <a:ext cx="4090296" cy="410609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0E6B0-AC50-4561-98CD-6C76F96B6D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C379-4B54-4093-9B97-CE72B81849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A123F-6405-492B-B638-42D5B8246D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06" y="273517"/>
            <a:ext cx="3007439" cy="1161048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545" y="273518"/>
            <a:ext cx="5111754" cy="585213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06" y="1434565"/>
            <a:ext cx="3007439" cy="4691082"/>
          </a:xfrm>
        </p:spPr>
        <p:txBody>
          <a:bodyPr/>
          <a:lstStyle>
            <a:lvl1pPr marL="0" indent="0">
              <a:buNone/>
              <a:defRPr sz="1000"/>
            </a:lvl1pPr>
            <a:lvl2pPr marL="321455" indent="0">
              <a:buNone/>
              <a:defRPr sz="800"/>
            </a:lvl2pPr>
            <a:lvl3pPr marL="642910" indent="0">
              <a:buNone/>
              <a:defRPr sz="700"/>
            </a:lvl3pPr>
            <a:lvl4pPr marL="964365" indent="0">
              <a:buNone/>
              <a:defRPr sz="600"/>
            </a:lvl4pPr>
            <a:lvl5pPr marL="1285820" indent="0">
              <a:buNone/>
              <a:defRPr sz="600"/>
            </a:lvl5pPr>
            <a:lvl6pPr marL="1607276" indent="0">
              <a:buNone/>
              <a:defRPr sz="600"/>
            </a:lvl6pPr>
            <a:lvl7pPr marL="1928732" indent="0">
              <a:buNone/>
              <a:defRPr sz="600"/>
            </a:lvl7pPr>
            <a:lvl8pPr marL="2250187" indent="0">
              <a:buNone/>
              <a:defRPr sz="600"/>
            </a:lvl8pPr>
            <a:lvl9pPr marL="257164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7A033-CA0F-4035-BBA2-2C83BD78EF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D2695-A1AD-4C5D-9C87-939AF40153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37" y="2130077"/>
            <a:ext cx="7773126" cy="1470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991" y="3886163"/>
            <a:ext cx="6400018" cy="1752736"/>
          </a:xfrm>
        </p:spPr>
        <p:txBody>
          <a:bodyPr/>
          <a:lstStyle>
            <a:lvl1pPr marL="0" indent="0" algn="ctr">
              <a:buNone/>
              <a:defRPr/>
            </a:lvl1pPr>
            <a:lvl2pPr marL="321503" indent="0" algn="ctr">
              <a:buNone/>
              <a:defRPr/>
            </a:lvl2pPr>
            <a:lvl3pPr marL="643006" indent="0" algn="ctr">
              <a:buNone/>
              <a:defRPr/>
            </a:lvl3pPr>
            <a:lvl4pPr marL="964509" indent="0" algn="ctr">
              <a:buNone/>
              <a:defRPr/>
            </a:lvl4pPr>
            <a:lvl5pPr marL="1286012" indent="0" algn="ctr">
              <a:buNone/>
              <a:defRPr/>
            </a:lvl5pPr>
            <a:lvl6pPr marL="1607515" indent="0" algn="ctr">
              <a:buNone/>
              <a:defRPr/>
            </a:lvl6pPr>
            <a:lvl7pPr marL="1929018" indent="0" algn="ctr">
              <a:buNone/>
              <a:defRPr/>
            </a:lvl7pPr>
            <a:lvl8pPr marL="2250521" indent="0" algn="ctr">
              <a:buNone/>
              <a:defRPr/>
            </a:lvl8pPr>
            <a:lvl9pPr marL="257202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8311-E363-4F04-A641-6EC0C9A6B2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37" y="2130081"/>
            <a:ext cx="7773126" cy="1470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991" y="3886163"/>
            <a:ext cx="6400018" cy="1752736"/>
          </a:xfrm>
          <a:prstGeom prst="rect">
            <a:avLst/>
          </a:prstGeom>
        </p:spPr>
        <p:txBody>
          <a:bodyPr lIns="64288" tIns="32143" rIns="64288" bIns="32143"/>
          <a:lstStyle>
            <a:lvl1pPr marL="0" indent="0" algn="ctr">
              <a:buNone/>
              <a:defRPr/>
            </a:lvl1pPr>
            <a:lvl2pPr marL="321439" indent="0" algn="ctr">
              <a:buNone/>
              <a:defRPr/>
            </a:lvl2pPr>
            <a:lvl3pPr marL="642878" indent="0" algn="ctr">
              <a:buNone/>
              <a:defRPr/>
            </a:lvl3pPr>
            <a:lvl4pPr marL="964317" indent="0" algn="ctr">
              <a:buNone/>
              <a:defRPr/>
            </a:lvl4pPr>
            <a:lvl5pPr marL="1285756" indent="0" algn="ctr">
              <a:buNone/>
              <a:defRPr/>
            </a:lvl5pPr>
            <a:lvl6pPr marL="1607196" indent="0" algn="ctr">
              <a:buNone/>
              <a:defRPr/>
            </a:lvl6pPr>
            <a:lvl7pPr marL="1928636" indent="0" algn="ctr">
              <a:buNone/>
              <a:defRPr/>
            </a:lvl7pPr>
            <a:lvl8pPr marL="2250075" indent="0" algn="ctr">
              <a:buNone/>
              <a:defRPr/>
            </a:lvl8pPr>
            <a:lvl9pPr marL="257151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7E0F0-80DB-462F-9B24-A9197B0592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07" y="1599791"/>
            <a:ext cx="8228595" cy="4525856"/>
          </a:xfrm>
          <a:prstGeom prst="rect">
            <a:avLst/>
          </a:prstGeom>
        </p:spPr>
        <p:txBody>
          <a:bodyPr lIns="64288" tIns="32143" rIns="64288" bIns="3214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3AE91-7A97-4F17-AB9C-5E80DF13CA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81" y="4406406"/>
            <a:ext cx="7772009" cy="136311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81" y="2907086"/>
            <a:ext cx="7772009" cy="1499316"/>
          </a:xfrm>
          <a:prstGeom prst="rect">
            <a:avLst/>
          </a:prstGeom>
        </p:spPr>
        <p:txBody>
          <a:bodyPr lIns="64288" tIns="32143" rIns="64288" bIns="32143" anchor="b"/>
          <a:lstStyle>
            <a:lvl1pPr marL="0" indent="0">
              <a:buNone/>
              <a:defRPr sz="1400"/>
            </a:lvl1pPr>
            <a:lvl2pPr marL="321439" indent="0">
              <a:buNone/>
              <a:defRPr sz="1300"/>
            </a:lvl2pPr>
            <a:lvl3pPr marL="642878" indent="0">
              <a:buNone/>
              <a:defRPr sz="1100"/>
            </a:lvl3pPr>
            <a:lvl4pPr marL="964317" indent="0">
              <a:buNone/>
              <a:defRPr sz="1000"/>
            </a:lvl4pPr>
            <a:lvl5pPr marL="1285756" indent="0">
              <a:buNone/>
              <a:defRPr sz="1000"/>
            </a:lvl5pPr>
            <a:lvl6pPr marL="1607196" indent="0">
              <a:buNone/>
              <a:defRPr sz="1000"/>
            </a:lvl6pPr>
            <a:lvl7pPr marL="1928636" indent="0">
              <a:buNone/>
              <a:defRPr sz="1000"/>
            </a:lvl7pPr>
            <a:lvl8pPr marL="2250075" indent="0">
              <a:buNone/>
              <a:defRPr sz="1000"/>
            </a:lvl8pPr>
            <a:lvl9pPr marL="257151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67D6-24D2-40BB-A920-0E9F0A4764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02" y="1599791"/>
            <a:ext cx="4060155" cy="4525856"/>
          </a:xfrm>
          <a:prstGeom prst="rect">
            <a:avLst/>
          </a:prstGeom>
        </p:spPr>
        <p:txBody>
          <a:bodyPr lIns="64288" tIns="32143" rIns="64288" bIns="32143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031" y="1599791"/>
            <a:ext cx="4061271" cy="4525856"/>
          </a:xfrm>
          <a:prstGeom prst="rect">
            <a:avLst/>
          </a:prstGeom>
        </p:spPr>
        <p:txBody>
          <a:bodyPr lIns="64288" tIns="32143" rIns="64288" bIns="32143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1CDCD-B748-43A4-839D-B0EA9CEC5A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07" y="274633"/>
            <a:ext cx="8228595" cy="11431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07" y="1535040"/>
            <a:ext cx="4040061" cy="639693"/>
          </a:xfrm>
          <a:prstGeom prst="rect">
            <a:avLst/>
          </a:prstGeom>
        </p:spPr>
        <p:txBody>
          <a:bodyPr lIns="64288" tIns="32143" rIns="64288" bIns="32143" anchor="b"/>
          <a:lstStyle>
            <a:lvl1pPr marL="0" indent="0">
              <a:buNone/>
              <a:defRPr sz="1700" b="1"/>
            </a:lvl1pPr>
            <a:lvl2pPr marL="321439" indent="0">
              <a:buNone/>
              <a:defRPr sz="1400" b="1"/>
            </a:lvl2pPr>
            <a:lvl3pPr marL="642878" indent="0">
              <a:buNone/>
              <a:defRPr sz="1300" b="1"/>
            </a:lvl3pPr>
            <a:lvl4pPr marL="964317" indent="0">
              <a:buNone/>
              <a:defRPr sz="1100" b="1"/>
            </a:lvl4pPr>
            <a:lvl5pPr marL="1285756" indent="0">
              <a:buNone/>
              <a:defRPr sz="1100" b="1"/>
            </a:lvl5pPr>
            <a:lvl6pPr marL="1607196" indent="0">
              <a:buNone/>
              <a:defRPr sz="1100" b="1"/>
            </a:lvl6pPr>
            <a:lvl7pPr marL="1928636" indent="0">
              <a:buNone/>
              <a:defRPr sz="1100" b="1"/>
            </a:lvl7pPr>
            <a:lvl8pPr marL="2250075" indent="0">
              <a:buNone/>
              <a:defRPr sz="1100" b="1"/>
            </a:lvl8pPr>
            <a:lvl9pPr marL="2571512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07" y="2174734"/>
            <a:ext cx="4040061" cy="3950914"/>
          </a:xfrm>
          <a:prstGeom prst="rect">
            <a:avLst/>
          </a:prstGeom>
        </p:spPr>
        <p:txBody>
          <a:bodyPr lIns="64288" tIns="32143" rIns="64288" bIns="32143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1" y="1535040"/>
            <a:ext cx="4041177" cy="639693"/>
          </a:xfrm>
          <a:prstGeom prst="rect">
            <a:avLst/>
          </a:prstGeom>
        </p:spPr>
        <p:txBody>
          <a:bodyPr lIns="64288" tIns="32143" rIns="64288" bIns="32143" anchor="b"/>
          <a:lstStyle>
            <a:lvl1pPr marL="0" indent="0">
              <a:buNone/>
              <a:defRPr sz="1700" b="1"/>
            </a:lvl1pPr>
            <a:lvl2pPr marL="321439" indent="0">
              <a:buNone/>
              <a:defRPr sz="1400" b="1"/>
            </a:lvl2pPr>
            <a:lvl3pPr marL="642878" indent="0">
              <a:buNone/>
              <a:defRPr sz="1300" b="1"/>
            </a:lvl3pPr>
            <a:lvl4pPr marL="964317" indent="0">
              <a:buNone/>
              <a:defRPr sz="1100" b="1"/>
            </a:lvl4pPr>
            <a:lvl5pPr marL="1285756" indent="0">
              <a:buNone/>
              <a:defRPr sz="1100" b="1"/>
            </a:lvl5pPr>
            <a:lvl6pPr marL="1607196" indent="0">
              <a:buNone/>
              <a:defRPr sz="1100" b="1"/>
            </a:lvl6pPr>
            <a:lvl7pPr marL="1928636" indent="0">
              <a:buNone/>
              <a:defRPr sz="1100" b="1"/>
            </a:lvl7pPr>
            <a:lvl8pPr marL="2250075" indent="0">
              <a:buNone/>
              <a:defRPr sz="1100" b="1"/>
            </a:lvl8pPr>
            <a:lvl9pPr marL="2571512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1" y="2174734"/>
            <a:ext cx="4041177" cy="3950914"/>
          </a:xfrm>
          <a:prstGeom prst="rect">
            <a:avLst/>
          </a:prstGeom>
        </p:spPr>
        <p:txBody>
          <a:bodyPr lIns="64288" tIns="32143" rIns="64288" bIns="32143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17BB9-1FE1-4EF6-94F9-ACA8CB568C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EC87-6589-4C0F-AD9D-737A62BB8B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2A0E3-C0DB-482F-B5B4-04282733E5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07" y="273517"/>
            <a:ext cx="3007439" cy="116104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545" y="273518"/>
            <a:ext cx="5111754" cy="5852130"/>
          </a:xfrm>
          <a:prstGeom prst="rect">
            <a:avLst/>
          </a:prstGeom>
        </p:spPr>
        <p:txBody>
          <a:bodyPr lIns="64288" tIns="32143" rIns="64288" bIns="32143"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07" y="1434565"/>
            <a:ext cx="3007439" cy="4691082"/>
          </a:xfrm>
          <a:prstGeom prst="rect">
            <a:avLst/>
          </a:prstGeom>
        </p:spPr>
        <p:txBody>
          <a:bodyPr lIns="64288" tIns="32143" rIns="64288" bIns="32143"/>
          <a:lstStyle>
            <a:lvl1pPr marL="0" indent="0">
              <a:buNone/>
              <a:defRPr sz="1000"/>
            </a:lvl1pPr>
            <a:lvl2pPr marL="321439" indent="0">
              <a:buNone/>
              <a:defRPr sz="800"/>
            </a:lvl2pPr>
            <a:lvl3pPr marL="642878" indent="0">
              <a:buNone/>
              <a:defRPr sz="700"/>
            </a:lvl3pPr>
            <a:lvl4pPr marL="964317" indent="0">
              <a:buNone/>
              <a:defRPr sz="600"/>
            </a:lvl4pPr>
            <a:lvl5pPr marL="1285756" indent="0">
              <a:buNone/>
              <a:defRPr sz="600"/>
            </a:lvl5pPr>
            <a:lvl6pPr marL="1607196" indent="0">
              <a:buNone/>
              <a:defRPr sz="600"/>
            </a:lvl6pPr>
            <a:lvl7pPr marL="1928636" indent="0">
              <a:buNone/>
              <a:defRPr sz="600"/>
            </a:lvl7pPr>
            <a:lvl8pPr marL="2250075" indent="0">
              <a:buNone/>
              <a:defRPr sz="600"/>
            </a:lvl8pPr>
            <a:lvl9pPr marL="257151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518FC-3E54-4C41-9EE8-2CDD1231DA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738" y="4800492"/>
            <a:ext cx="5486846" cy="56712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738" y="612904"/>
            <a:ext cx="5486846" cy="4115023"/>
          </a:xfrm>
          <a:prstGeom prst="rect">
            <a:avLst/>
          </a:prstGeom>
        </p:spPr>
        <p:txBody>
          <a:bodyPr lIns="64288" tIns="32143" rIns="64288" bIns="32143"/>
          <a:lstStyle>
            <a:lvl1pPr marL="0" indent="0">
              <a:buNone/>
              <a:defRPr sz="2300"/>
            </a:lvl1pPr>
            <a:lvl2pPr marL="321439" indent="0">
              <a:buNone/>
              <a:defRPr sz="2000"/>
            </a:lvl2pPr>
            <a:lvl3pPr marL="642878" indent="0">
              <a:buNone/>
              <a:defRPr sz="1700"/>
            </a:lvl3pPr>
            <a:lvl4pPr marL="964317" indent="0">
              <a:buNone/>
              <a:defRPr sz="1400"/>
            </a:lvl4pPr>
            <a:lvl5pPr marL="1285756" indent="0">
              <a:buNone/>
              <a:defRPr sz="1400"/>
            </a:lvl5pPr>
            <a:lvl6pPr marL="1607196" indent="0">
              <a:buNone/>
              <a:defRPr sz="1400"/>
            </a:lvl6pPr>
            <a:lvl7pPr marL="1928636" indent="0">
              <a:buNone/>
              <a:defRPr sz="1400"/>
            </a:lvl7pPr>
            <a:lvl8pPr marL="2250075" indent="0">
              <a:buNone/>
              <a:defRPr sz="1400"/>
            </a:lvl8pPr>
            <a:lvl9pPr marL="2571512" indent="0">
              <a:buNone/>
              <a:defRPr sz="14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738" y="5367620"/>
            <a:ext cx="5486846" cy="804919"/>
          </a:xfrm>
          <a:prstGeom prst="rect">
            <a:avLst/>
          </a:prstGeom>
        </p:spPr>
        <p:txBody>
          <a:bodyPr lIns="64288" tIns="32143" rIns="64288" bIns="32143"/>
          <a:lstStyle>
            <a:lvl1pPr marL="0" indent="0">
              <a:buNone/>
              <a:defRPr sz="1000"/>
            </a:lvl1pPr>
            <a:lvl2pPr marL="321439" indent="0">
              <a:buNone/>
              <a:defRPr sz="800"/>
            </a:lvl2pPr>
            <a:lvl3pPr marL="642878" indent="0">
              <a:buNone/>
              <a:defRPr sz="700"/>
            </a:lvl3pPr>
            <a:lvl4pPr marL="964317" indent="0">
              <a:buNone/>
              <a:defRPr sz="600"/>
            </a:lvl4pPr>
            <a:lvl5pPr marL="1285756" indent="0">
              <a:buNone/>
              <a:defRPr sz="600"/>
            </a:lvl5pPr>
            <a:lvl6pPr marL="1607196" indent="0">
              <a:buNone/>
              <a:defRPr sz="600"/>
            </a:lvl6pPr>
            <a:lvl7pPr marL="1928636" indent="0">
              <a:buNone/>
              <a:defRPr sz="600"/>
            </a:lvl7pPr>
            <a:lvl8pPr marL="2250075" indent="0">
              <a:buNone/>
              <a:defRPr sz="600"/>
            </a:lvl8pPr>
            <a:lvl9pPr marL="257151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962F6-4699-4A4A-BCEC-9EA08F7AEC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00D5A-D5A6-4ADB-A56E-26A8A9D78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07" y="1599791"/>
            <a:ext cx="8228595" cy="4525856"/>
          </a:xfrm>
          <a:prstGeom prst="rect">
            <a:avLst/>
          </a:prstGeom>
        </p:spPr>
        <p:txBody>
          <a:bodyPr vert="eaVert" lIns="64288" tIns="32143" rIns="64288" bIns="3214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61E-0A6A-40BE-806C-6E5279F52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4500" y="1599795"/>
            <a:ext cx="2070824" cy="45973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77" y="1599795"/>
            <a:ext cx="6108652" cy="4597305"/>
          </a:xfrm>
          <a:prstGeom prst="rect">
            <a:avLst/>
          </a:prstGeom>
        </p:spPr>
        <p:txBody>
          <a:bodyPr vert="eaVert" lIns="64288" tIns="32143" rIns="64288" bIns="3214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F3D3D-29D1-419E-B6BE-4292873D89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37" y="2130082"/>
            <a:ext cx="7773126" cy="1470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991" y="3886163"/>
            <a:ext cx="6400018" cy="1752736"/>
          </a:xfrm>
          <a:prstGeom prst="rect">
            <a:avLst/>
          </a:prstGeom>
        </p:spPr>
        <p:txBody>
          <a:bodyPr lIns="64285" tIns="32141" rIns="64285" bIns="32141"/>
          <a:lstStyle>
            <a:lvl1pPr marL="0" indent="0" algn="ctr">
              <a:buNone/>
              <a:defRPr/>
            </a:lvl1pPr>
            <a:lvl2pPr marL="321423" indent="0" algn="ctr">
              <a:buNone/>
              <a:defRPr/>
            </a:lvl2pPr>
            <a:lvl3pPr marL="642846" indent="0" algn="ctr">
              <a:buNone/>
              <a:defRPr/>
            </a:lvl3pPr>
            <a:lvl4pPr marL="964269" indent="0" algn="ctr">
              <a:buNone/>
              <a:defRPr/>
            </a:lvl4pPr>
            <a:lvl5pPr marL="1285692" indent="0" algn="ctr">
              <a:buNone/>
              <a:defRPr/>
            </a:lvl5pPr>
            <a:lvl6pPr marL="1607116" indent="0" algn="ctr">
              <a:buNone/>
              <a:defRPr/>
            </a:lvl6pPr>
            <a:lvl7pPr marL="1928540" indent="0" algn="ctr">
              <a:buNone/>
              <a:defRPr/>
            </a:lvl7pPr>
            <a:lvl8pPr marL="2249964" indent="0" algn="ctr">
              <a:buNone/>
              <a:defRPr/>
            </a:lvl8pPr>
            <a:lvl9pPr marL="257138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F702B-F885-4BC1-97E3-B5B0229091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08" y="1599791"/>
            <a:ext cx="8228595" cy="4525856"/>
          </a:xfrm>
          <a:prstGeom prst="rect">
            <a:avLst/>
          </a:prstGeom>
        </p:spPr>
        <p:txBody>
          <a:bodyPr lIns="64285" tIns="32141" rIns="64285" bIns="3214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DF03D-78CD-467D-93C1-1BFD8E78C9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82" y="4406407"/>
            <a:ext cx="7772009" cy="136311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82" y="2907086"/>
            <a:ext cx="7772009" cy="1499316"/>
          </a:xfrm>
          <a:prstGeom prst="rect">
            <a:avLst/>
          </a:prstGeom>
        </p:spPr>
        <p:txBody>
          <a:bodyPr lIns="64285" tIns="32141" rIns="64285" bIns="32141" anchor="b"/>
          <a:lstStyle>
            <a:lvl1pPr marL="0" indent="0">
              <a:buNone/>
              <a:defRPr sz="1400"/>
            </a:lvl1pPr>
            <a:lvl2pPr marL="321423" indent="0">
              <a:buNone/>
              <a:defRPr sz="1300"/>
            </a:lvl2pPr>
            <a:lvl3pPr marL="642846" indent="0">
              <a:buNone/>
              <a:defRPr sz="1100"/>
            </a:lvl3pPr>
            <a:lvl4pPr marL="964269" indent="0">
              <a:buNone/>
              <a:defRPr sz="1000"/>
            </a:lvl4pPr>
            <a:lvl5pPr marL="1285692" indent="0">
              <a:buNone/>
              <a:defRPr sz="1000"/>
            </a:lvl5pPr>
            <a:lvl6pPr marL="1607116" indent="0">
              <a:buNone/>
              <a:defRPr sz="1000"/>
            </a:lvl6pPr>
            <a:lvl7pPr marL="1928540" indent="0">
              <a:buNone/>
              <a:defRPr sz="1000"/>
            </a:lvl7pPr>
            <a:lvl8pPr marL="2249964" indent="0">
              <a:buNone/>
              <a:defRPr sz="1000"/>
            </a:lvl8pPr>
            <a:lvl9pPr marL="257138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A2D0B-506B-4ACD-9519-2816F9B1C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02" y="1599791"/>
            <a:ext cx="4060155" cy="4525856"/>
          </a:xfrm>
          <a:prstGeom prst="rect">
            <a:avLst/>
          </a:prstGeom>
        </p:spPr>
        <p:txBody>
          <a:bodyPr lIns="64285" tIns="32141" rIns="64285" bIns="32141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032" y="1599791"/>
            <a:ext cx="4061271" cy="4525856"/>
          </a:xfrm>
          <a:prstGeom prst="rect">
            <a:avLst/>
          </a:prstGeom>
        </p:spPr>
        <p:txBody>
          <a:bodyPr lIns="64285" tIns="32141" rIns="64285" bIns="32141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0A528-362F-4A82-8C1B-CA210FAE58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08" y="274633"/>
            <a:ext cx="8228595" cy="11431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08" y="1535040"/>
            <a:ext cx="4040061" cy="639693"/>
          </a:xfrm>
          <a:prstGeom prst="rect">
            <a:avLst/>
          </a:prstGeom>
        </p:spPr>
        <p:txBody>
          <a:bodyPr lIns="64285" tIns="32141" rIns="64285" bIns="32141" anchor="b"/>
          <a:lstStyle>
            <a:lvl1pPr marL="0" indent="0">
              <a:buNone/>
              <a:defRPr sz="1700" b="1"/>
            </a:lvl1pPr>
            <a:lvl2pPr marL="321423" indent="0">
              <a:buNone/>
              <a:defRPr sz="1400" b="1"/>
            </a:lvl2pPr>
            <a:lvl3pPr marL="642846" indent="0">
              <a:buNone/>
              <a:defRPr sz="1300" b="1"/>
            </a:lvl3pPr>
            <a:lvl4pPr marL="964269" indent="0">
              <a:buNone/>
              <a:defRPr sz="1100" b="1"/>
            </a:lvl4pPr>
            <a:lvl5pPr marL="1285692" indent="0">
              <a:buNone/>
              <a:defRPr sz="1100" b="1"/>
            </a:lvl5pPr>
            <a:lvl6pPr marL="1607116" indent="0">
              <a:buNone/>
              <a:defRPr sz="1100" b="1"/>
            </a:lvl6pPr>
            <a:lvl7pPr marL="1928540" indent="0">
              <a:buNone/>
              <a:defRPr sz="1100" b="1"/>
            </a:lvl7pPr>
            <a:lvl8pPr marL="2249964" indent="0">
              <a:buNone/>
              <a:defRPr sz="1100" b="1"/>
            </a:lvl8pPr>
            <a:lvl9pPr marL="2571384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08" y="2174734"/>
            <a:ext cx="4040061" cy="3950914"/>
          </a:xfrm>
          <a:prstGeom prst="rect">
            <a:avLst/>
          </a:prstGeom>
        </p:spPr>
        <p:txBody>
          <a:bodyPr lIns="64285" tIns="32141" rIns="64285" bIns="32141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1" y="1535040"/>
            <a:ext cx="4041177" cy="639693"/>
          </a:xfrm>
          <a:prstGeom prst="rect">
            <a:avLst/>
          </a:prstGeom>
        </p:spPr>
        <p:txBody>
          <a:bodyPr lIns="64285" tIns="32141" rIns="64285" bIns="32141" anchor="b"/>
          <a:lstStyle>
            <a:lvl1pPr marL="0" indent="0">
              <a:buNone/>
              <a:defRPr sz="1700" b="1"/>
            </a:lvl1pPr>
            <a:lvl2pPr marL="321423" indent="0">
              <a:buNone/>
              <a:defRPr sz="1400" b="1"/>
            </a:lvl2pPr>
            <a:lvl3pPr marL="642846" indent="0">
              <a:buNone/>
              <a:defRPr sz="1300" b="1"/>
            </a:lvl3pPr>
            <a:lvl4pPr marL="964269" indent="0">
              <a:buNone/>
              <a:defRPr sz="1100" b="1"/>
            </a:lvl4pPr>
            <a:lvl5pPr marL="1285692" indent="0">
              <a:buNone/>
              <a:defRPr sz="1100" b="1"/>
            </a:lvl5pPr>
            <a:lvl6pPr marL="1607116" indent="0">
              <a:buNone/>
              <a:defRPr sz="1100" b="1"/>
            </a:lvl6pPr>
            <a:lvl7pPr marL="1928540" indent="0">
              <a:buNone/>
              <a:defRPr sz="1100" b="1"/>
            </a:lvl7pPr>
            <a:lvl8pPr marL="2249964" indent="0">
              <a:buNone/>
              <a:defRPr sz="1100" b="1"/>
            </a:lvl8pPr>
            <a:lvl9pPr marL="2571384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1" y="2174734"/>
            <a:ext cx="4041177" cy="3950914"/>
          </a:xfrm>
          <a:prstGeom prst="rect">
            <a:avLst/>
          </a:prstGeom>
        </p:spPr>
        <p:txBody>
          <a:bodyPr lIns="64285" tIns="32141" rIns="64285" bIns="32141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77C89-7594-45C5-AB3E-889D71AEDE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4F634-1378-415D-92D1-B66547E27C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30C31-9DBA-4DAB-9EA2-F1BB4817FB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08" y="273517"/>
            <a:ext cx="3007439" cy="116104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545" y="273518"/>
            <a:ext cx="5111754" cy="5852130"/>
          </a:xfrm>
          <a:prstGeom prst="rect">
            <a:avLst/>
          </a:prstGeom>
        </p:spPr>
        <p:txBody>
          <a:bodyPr lIns="64285" tIns="32141" rIns="64285" bIns="32141"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08" y="1434565"/>
            <a:ext cx="3007439" cy="4691082"/>
          </a:xfrm>
          <a:prstGeom prst="rect">
            <a:avLst/>
          </a:prstGeom>
        </p:spPr>
        <p:txBody>
          <a:bodyPr lIns="64285" tIns="32141" rIns="64285" bIns="32141"/>
          <a:lstStyle>
            <a:lvl1pPr marL="0" indent="0">
              <a:buNone/>
              <a:defRPr sz="1000"/>
            </a:lvl1pPr>
            <a:lvl2pPr marL="321423" indent="0">
              <a:buNone/>
              <a:defRPr sz="800"/>
            </a:lvl2pPr>
            <a:lvl3pPr marL="642846" indent="0">
              <a:buNone/>
              <a:defRPr sz="700"/>
            </a:lvl3pPr>
            <a:lvl4pPr marL="964269" indent="0">
              <a:buNone/>
              <a:defRPr sz="600"/>
            </a:lvl4pPr>
            <a:lvl5pPr marL="1285692" indent="0">
              <a:buNone/>
              <a:defRPr sz="600"/>
            </a:lvl5pPr>
            <a:lvl6pPr marL="1607116" indent="0">
              <a:buNone/>
              <a:defRPr sz="600"/>
            </a:lvl6pPr>
            <a:lvl7pPr marL="1928540" indent="0">
              <a:buNone/>
              <a:defRPr sz="600"/>
            </a:lvl7pPr>
            <a:lvl8pPr marL="2249964" indent="0">
              <a:buNone/>
              <a:defRPr sz="600"/>
            </a:lvl8pPr>
            <a:lvl9pPr marL="2571384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21CDE-974B-42DF-874D-F0533A8738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29AC8-19BB-48A7-8CD8-828852AF0B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738" y="4800493"/>
            <a:ext cx="5486846" cy="56712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738" y="612905"/>
            <a:ext cx="5486846" cy="4115023"/>
          </a:xfrm>
          <a:prstGeom prst="rect">
            <a:avLst/>
          </a:prstGeom>
        </p:spPr>
        <p:txBody>
          <a:bodyPr lIns="64285" tIns="32141" rIns="64285" bIns="32141"/>
          <a:lstStyle>
            <a:lvl1pPr marL="0" indent="0">
              <a:buNone/>
              <a:defRPr sz="2300"/>
            </a:lvl1pPr>
            <a:lvl2pPr marL="321423" indent="0">
              <a:buNone/>
              <a:defRPr sz="2000"/>
            </a:lvl2pPr>
            <a:lvl3pPr marL="642846" indent="0">
              <a:buNone/>
              <a:defRPr sz="1700"/>
            </a:lvl3pPr>
            <a:lvl4pPr marL="964269" indent="0">
              <a:buNone/>
              <a:defRPr sz="1400"/>
            </a:lvl4pPr>
            <a:lvl5pPr marL="1285692" indent="0">
              <a:buNone/>
              <a:defRPr sz="1400"/>
            </a:lvl5pPr>
            <a:lvl6pPr marL="1607116" indent="0">
              <a:buNone/>
              <a:defRPr sz="1400"/>
            </a:lvl6pPr>
            <a:lvl7pPr marL="1928540" indent="0">
              <a:buNone/>
              <a:defRPr sz="1400"/>
            </a:lvl7pPr>
            <a:lvl8pPr marL="2249964" indent="0">
              <a:buNone/>
              <a:defRPr sz="1400"/>
            </a:lvl8pPr>
            <a:lvl9pPr marL="2571384" indent="0">
              <a:buNone/>
              <a:defRPr sz="14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738" y="5367621"/>
            <a:ext cx="5486846" cy="804919"/>
          </a:xfrm>
          <a:prstGeom prst="rect">
            <a:avLst/>
          </a:prstGeom>
        </p:spPr>
        <p:txBody>
          <a:bodyPr lIns="64285" tIns="32141" rIns="64285" bIns="32141"/>
          <a:lstStyle>
            <a:lvl1pPr marL="0" indent="0">
              <a:buNone/>
              <a:defRPr sz="1000"/>
            </a:lvl1pPr>
            <a:lvl2pPr marL="321423" indent="0">
              <a:buNone/>
              <a:defRPr sz="800"/>
            </a:lvl2pPr>
            <a:lvl3pPr marL="642846" indent="0">
              <a:buNone/>
              <a:defRPr sz="700"/>
            </a:lvl3pPr>
            <a:lvl4pPr marL="964269" indent="0">
              <a:buNone/>
              <a:defRPr sz="600"/>
            </a:lvl4pPr>
            <a:lvl5pPr marL="1285692" indent="0">
              <a:buNone/>
              <a:defRPr sz="600"/>
            </a:lvl5pPr>
            <a:lvl6pPr marL="1607116" indent="0">
              <a:buNone/>
              <a:defRPr sz="600"/>
            </a:lvl6pPr>
            <a:lvl7pPr marL="1928540" indent="0">
              <a:buNone/>
              <a:defRPr sz="600"/>
            </a:lvl7pPr>
            <a:lvl8pPr marL="2249964" indent="0">
              <a:buNone/>
              <a:defRPr sz="600"/>
            </a:lvl8pPr>
            <a:lvl9pPr marL="2571384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5D91D-961E-4ACA-BB86-627A80D8F3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08" y="1599791"/>
            <a:ext cx="8228595" cy="4525856"/>
          </a:xfrm>
          <a:prstGeom prst="rect">
            <a:avLst/>
          </a:prstGeom>
        </p:spPr>
        <p:txBody>
          <a:bodyPr vert="eaVert" lIns="64285" tIns="32141" rIns="64285" bIns="3214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3A3C6-A22D-46DB-938C-B633110DDE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4500" y="1599796"/>
            <a:ext cx="2070824" cy="45973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77" y="1599796"/>
            <a:ext cx="6108652" cy="4597305"/>
          </a:xfrm>
          <a:prstGeom prst="rect">
            <a:avLst/>
          </a:prstGeom>
        </p:spPr>
        <p:txBody>
          <a:bodyPr vert="eaVert" lIns="64285" tIns="32141" rIns="64285" bIns="3214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CFCE-F433-4DA5-A406-9FFA840BAF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441" indent="0">
              <a:buNone/>
              <a:defRPr sz="2000" b="1"/>
            </a:lvl2pPr>
            <a:lvl3pPr marL="950881" indent="0">
              <a:buNone/>
              <a:defRPr sz="1900" b="1"/>
            </a:lvl3pPr>
            <a:lvl4pPr marL="1426321" indent="0">
              <a:buNone/>
              <a:defRPr sz="1700" b="1"/>
            </a:lvl4pPr>
            <a:lvl5pPr marL="1901761" indent="0">
              <a:buNone/>
              <a:defRPr sz="1700" b="1"/>
            </a:lvl5pPr>
            <a:lvl6pPr marL="2377202" indent="0">
              <a:buNone/>
              <a:defRPr sz="1700" b="1"/>
            </a:lvl6pPr>
            <a:lvl7pPr marL="2852643" indent="0">
              <a:buNone/>
              <a:defRPr sz="1700" b="1"/>
            </a:lvl7pPr>
            <a:lvl8pPr marL="3328082" indent="0">
              <a:buNone/>
              <a:defRPr sz="1700" b="1"/>
            </a:lvl8pPr>
            <a:lvl9pPr marL="380352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7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441" indent="0">
              <a:buNone/>
              <a:defRPr sz="2000" b="1"/>
            </a:lvl2pPr>
            <a:lvl3pPr marL="950881" indent="0">
              <a:buNone/>
              <a:defRPr sz="1900" b="1"/>
            </a:lvl3pPr>
            <a:lvl4pPr marL="1426321" indent="0">
              <a:buNone/>
              <a:defRPr sz="1700" b="1"/>
            </a:lvl4pPr>
            <a:lvl5pPr marL="1901761" indent="0">
              <a:buNone/>
              <a:defRPr sz="1700" b="1"/>
            </a:lvl5pPr>
            <a:lvl6pPr marL="2377202" indent="0">
              <a:buNone/>
              <a:defRPr sz="1700" b="1"/>
            </a:lvl6pPr>
            <a:lvl7pPr marL="2852643" indent="0">
              <a:buNone/>
              <a:defRPr sz="1700" b="1"/>
            </a:lvl7pPr>
            <a:lvl8pPr marL="3328082" indent="0">
              <a:buNone/>
              <a:defRPr sz="1700" b="1"/>
            </a:lvl8pPr>
            <a:lvl9pPr marL="380352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11575" y="6467475"/>
            <a:ext cx="178752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797B1ED6-ABA2-461A-BA3A-929B205A2632}" type="datetimeFigureOut">
              <a:rPr lang="en-US"/>
              <a:pPr>
                <a:defRPr/>
              </a:pPr>
              <a:t>2/21/2011</a:t>
            </a:fld>
            <a:endParaRPr lang="en-GB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9802841A-68A5-4C1E-A313-7C77E34580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754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08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01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772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526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280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035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4375" y="6357938"/>
            <a:ext cx="10128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3AB67920-B171-4AAC-9EC6-EB1959B22D7C}" type="datetimeFigureOut">
              <a:rPr lang="en-US"/>
              <a:pPr>
                <a:defRPr/>
              </a:pPr>
              <a:t>2/21/2011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063" y="6143625"/>
            <a:ext cx="1928812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1222-3B86-464E-93F7-442C5BA8D3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37" y="2130079"/>
            <a:ext cx="7773126" cy="1470289"/>
          </a:xfrm>
          <a:prstGeom prst="rect">
            <a:avLst/>
          </a:prstGeom>
        </p:spPr>
        <p:txBody>
          <a:bodyPr lIns="64295" tIns="32146" rIns="64295" bIns="32146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991" y="3886163"/>
            <a:ext cx="6400018" cy="1752736"/>
          </a:xfrm>
        </p:spPr>
        <p:txBody>
          <a:bodyPr/>
          <a:lstStyle>
            <a:lvl1pPr marL="0" indent="0" algn="ctr">
              <a:buNone/>
              <a:defRPr/>
            </a:lvl1pPr>
            <a:lvl2pPr marL="321471" indent="0" algn="ctr">
              <a:buNone/>
              <a:defRPr/>
            </a:lvl2pPr>
            <a:lvl3pPr marL="642942" indent="0" algn="ctr">
              <a:buNone/>
              <a:defRPr/>
            </a:lvl3pPr>
            <a:lvl4pPr marL="964413" indent="0" algn="ctr">
              <a:buNone/>
              <a:defRPr/>
            </a:lvl4pPr>
            <a:lvl5pPr marL="1285884" indent="0" algn="ctr">
              <a:buNone/>
              <a:defRPr/>
            </a:lvl5pPr>
            <a:lvl6pPr marL="1607356" indent="0" algn="ctr">
              <a:buNone/>
              <a:defRPr/>
            </a:lvl6pPr>
            <a:lvl7pPr marL="1928828" indent="0" algn="ctr">
              <a:buNone/>
              <a:defRPr/>
            </a:lvl7pPr>
            <a:lvl8pPr marL="2250298" indent="0" algn="ctr">
              <a:buNone/>
              <a:defRPr/>
            </a:lvl8pPr>
            <a:lvl9pPr marL="257176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BA5AE-5DFD-407A-9754-66BB822086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05" y="274633"/>
            <a:ext cx="8228595" cy="1143186"/>
          </a:xfrm>
          <a:prstGeom prst="rect">
            <a:avLst/>
          </a:prstGeom>
        </p:spPr>
        <p:txBody>
          <a:bodyPr lIns="64295" tIns="32146" rIns="64295" bIns="32146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8505825" y="107950"/>
            <a:ext cx="447675" cy="3222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FDF6A-3BBE-49A0-B9A7-2C06F266E9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05" y="274633"/>
            <a:ext cx="8228595" cy="1143186"/>
          </a:xfrm>
          <a:prstGeom prst="rect">
            <a:avLst/>
          </a:prstGeom>
        </p:spPr>
        <p:txBody>
          <a:bodyPr lIns="64295" tIns="32146" rIns="64295" bIns="32146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78" y="759149"/>
            <a:ext cx="4089180" cy="5437949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027" y="759149"/>
            <a:ext cx="4090296" cy="5437949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59C31-57DC-40B3-92EB-9C2192A90C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95650" y="5703888"/>
            <a:ext cx="2527300" cy="625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7325" y="517525"/>
            <a:ext cx="8770938" cy="3930650"/>
          </a:xfrm>
          <a:prstGeom prst="rect">
            <a:avLst/>
          </a:prstGeom>
          <a:solidFill>
            <a:srgbClr val="FF5200"/>
          </a:solidFill>
          <a:ln w="9525">
            <a:noFill/>
            <a:round/>
            <a:headEnd/>
            <a:tailEnd/>
          </a:ln>
          <a:effectLst/>
        </p:spPr>
        <p:txBody>
          <a:bodyPr wrap="none" lIns="64301" tIns="32150" rIns="64301" bIns="32150" anchor="ctr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25413" y="4508500"/>
            <a:ext cx="8894762" cy="0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301" tIns="32150" rIns="64301" bIns="32150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pic>
        <p:nvPicPr>
          <p:cNvPr id="102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388" y="6537325"/>
            <a:ext cx="29368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0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672513" y="6537325"/>
            <a:ext cx="29368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125413" y="17463"/>
            <a:ext cx="0" cy="6819900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301" tIns="32150" rIns="64301" bIns="32150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125413" y="454025"/>
            <a:ext cx="8894762" cy="0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301" tIns="32150" rIns="64301" bIns="32150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25413" y="6499225"/>
            <a:ext cx="8894762" cy="1588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301" tIns="32150" rIns="64301" bIns="32150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018588" y="17463"/>
            <a:ext cx="1587" cy="6823075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301" tIns="32150" rIns="64301" bIns="32150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grpSp>
        <p:nvGrpSpPr>
          <p:cNvPr id="1035" name="Group 9"/>
          <p:cNvGrpSpPr>
            <a:grpSpLocks/>
          </p:cNvGrpSpPr>
          <p:nvPr/>
        </p:nvGrpSpPr>
        <p:grpSpPr bwMode="auto">
          <a:xfrm>
            <a:off x="231775" y="196850"/>
            <a:ext cx="955675" cy="133350"/>
            <a:chOff x="208" y="176"/>
            <a:chExt cx="855" cy="120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208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5" name="AutoShape 11"/>
            <p:cNvSpPr>
              <a:spLocks noChangeArrowheads="1"/>
            </p:cNvSpPr>
            <p:nvPr/>
          </p:nvSpPr>
          <p:spPr bwMode="auto">
            <a:xfrm>
              <a:off x="337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6" name="AutoShape 12"/>
            <p:cNvSpPr>
              <a:spLocks noChangeArrowheads="1"/>
            </p:cNvSpPr>
            <p:nvPr/>
          </p:nvSpPr>
          <p:spPr bwMode="auto">
            <a:xfrm>
              <a:off x="466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7" name="AutoShape 13"/>
            <p:cNvSpPr>
              <a:spLocks noChangeArrowheads="1"/>
            </p:cNvSpPr>
            <p:nvPr/>
          </p:nvSpPr>
          <p:spPr bwMode="auto">
            <a:xfrm>
              <a:off x="594" y="176"/>
              <a:ext cx="82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>
              <a:off x="725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854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983" y="176"/>
              <a:ext cx="81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36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758825"/>
            <a:ext cx="8286750" cy="3446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7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4813300"/>
            <a:ext cx="8286750" cy="4033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35694" tIns="35694" rIns="35694" bIns="35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/>
          </p:nvPr>
        </p:nvSpPr>
        <p:spPr bwMode="auto">
          <a:xfrm>
            <a:off x="8653463" y="107950"/>
            <a:ext cx="300037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3288" tIns="32910" rIns="63288" bIns="32910" numCol="1" anchor="t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</a:tabLst>
              <a:defRPr>
                <a:solidFill>
                  <a:srgbClr val="000000"/>
                </a:solidFill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32F4C6F9-37D3-4D65-A629-8666DEA919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68" r:id="rId5"/>
    <p:sldLayoutId id="2147483969" r:id="rId6"/>
  </p:sldLayoutIdLst>
  <p:hf hdr="0" ftr="0" dt="0"/>
  <p:txStyles>
    <p:titleStyle>
      <a:lvl1pPr algn="l" defTabSz="3159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FFFFFF"/>
          </a:solidFill>
          <a:latin typeface="+mj-lt"/>
          <a:ea typeface="+mj-ea"/>
          <a:cs typeface="+mj-cs"/>
        </a:defRPr>
      </a:lvl1pPr>
      <a:lvl2pPr algn="l" defTabSz="3159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FFFFFF"/>
          </a:solidFill>
          <a:latin typeface="Century Gothic" pitchFamily="34" charset="0"/>
          <a:ea typeface="ヒラギノ角ゴ ProN W3" charset="0"/>
          <a:cs typeface="ヒラギノ角ゴ ProN W3" charset="0"/>
        </a:defRPr>
      </a:lvl2pPr>
      <a:lvl3pPr algn="l" defTabSz="3159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FFFFFF"/>
          </a:solidFill>
          <a:latin typeface="Century Gothic" pitchFamily="34" charset="0"/>
          <a:ea typeface="ヒラギノ角ゴ ProN W3" charset="0"/>
          <a:cs typeface="ヒラギノ角ゴ ProN W3" charset="0"/>
        </a:defRPr>
      </a:lvl3pPr>
      <a:lvl4pPr algn="l" defTabSz="3159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FFFFFF"/>
          </a:solidFill>
          <a:latin typeface="Century Gothic" pitchFamily="34" charset="0"/>
          <a:ea typeface="ヒラギノ角ゴ ProN W3" charset="0"/>
          <a:cs typeface="ヒラギノ角ゴ ProN W3" charset="0"/>
        </a:defRPr>
      </a:lvl4pPr>
      <a:lvl5pPr algn="l" defTabSz="3159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FFFFFF"/>
          </a:solidFill>
          <a:latin typeface="Century Gothic" pitchFamily="34" charset="0"/>
          <a:ea typeface="ヒラギノ角ゴ ProN W3" charset="0"/>
          <a:cs typeface="ヒラギノ角ゴ ProN W3" charset="0"/>
        </a:defRPr>
      </a:lvl5pPr>
      <a:lvl6pPr marL="1768267" indent="-160752" algn="l" defTabSz="31592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FFFFFF"/>
          </a:solidFill>
          <a:latin typeface="Helvetica Neue Light" charset="0"/>
          <a:ea typeface="ヒラギノ角ゴ ProN W3" charset="0"/>
          <a:cs typeface="ヒラギノ角ゴ ProN W3" charset="0"/>
        </a:defRPr>
      </a:lvl6pPr>
      <a:lvl7pPr marL="2089770" indent="-160752" algn="l" defTabSz="31592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FFFFFF"/>
          </a:solidFill>
          <a:latin typeface="Helvetica Neue Light" charset="0"/>
          <a:ea typeface="ヒラギノ角ゴ ProN W3" charset="0"/>
          <a:cs typeface="ヒラギノ角ゴ ProN W3" charset="0"/>
        </a:defRPr>
      </a:lvl7pPr>
      <a:lvl8pPr marL="2411273" indent="-160752" algn="l" defTabSz="31592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FFFFFF"/>
          </a:solidFill>
          <a:latin typeface="Helvetica Neue Light" charset="0"/>
          <a:ea typeface="ヒラギノ角ゴ ProN W3" charset="0"/>
          <a:cs typeface="ヒラギノ角ゴ ProN W3" charset="0"/>
        </a:defRPr>
      </a:lvl8pPr>
      <a:lvl9pPr marL="2732776" indent="-160752" algn="l" defTabSz="31592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FFFFFF"/>
          </a:solidFill>
          <a:latin typeface="Helvetica Neue Light" charset="0"/>
          <a:ea typeface="ヒラギノ角ゴ ProN W3" charset="0"/>
          <a:cs typeface="ヒラギノ角ゴ ProN W3" charset="0"/>
        </a:defRPr>
      </a:lvl9pPr>
    </p:titleStyle>
    <p:bodyStyle>
      <a:lvl1pPr marL="239713" indent="-239713" algn="l" defTabSz="31591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7F7F7F"/>
          </a:solidFill>
          <a:latin typeface="+mn-lt"/>
          <a:ea typeface="+mn-ea"/>
          <a:cs typeface="+mn-cs"/>
        </a:defRPr>
      </a:lvl1pPr>
      <a:lvl2pPr marL="522288" indent="-200025" algn="l" defTabSz="31591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7F7F7F"/>
          </a:solidFill>
          <a:latin typeface="+mn-lt"/>
          <a:ea typeface="+mn-ea"/>
          <a:cs typeface="+mn-cs"/>
        </a:defRPr>
      </a:lvl2pPr>
      <a:lvl3pPr marL="803275" indent="-160338" algn="l" defTabSz="31591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7F7F7F"/>
          </a:solidFill>
          <a:latin typeface="+mn-lt"/>
          <a:ea typeface="+mn-ea"/>
          <a:cs typeface="+mn-cs"/>
        </a:defRPr>
      </a:lvl3pPr>
      <a:lvl4pPr marL="1123950" indent="-160338" algn="l" defTabSz="31591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7F7F7F"/>
          </a:solidFill>
          <a:latin typeface="+mn-lt"/>
          <a:ea typeface="+mn-ea"/>
          <a:cs typeface="+mn-cs"/>
        </a:defRPr>
      </a:lvl4pPr>
      <a:lvl5pPr marL="1446213" indent="-160338" algn="l" defTabSz="31591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7F7F7F"/>
          </a:solidFill>
          <a:latin typeface="+mn-lt"/>
          <a:ea typeface="+mn-ea"/>
          <a:cs typeface="+mn-cs"/>
        </a:defRPr>
      </a:lvl5pPr>
      <a:lvl6pPr marL="1768267" indent="-160752" algn="l" defTabSz="315922" rtl="0" eaLnBrk="1" fontAlgn="base" hangingPunct="1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6pPr>
      <a:lvl7pPr marL="2089770" indent="-160752" algn="l" defTabSz="315922" rtl="0" eaLnBrk="1" fontAlgn="base" hangingPunct="1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7pPr>
      <a:lvl8pPr marL="2411273" indent="-160752" algn="l" defTabSz="315922" rtl="0" eaLnBrk="1" fontAlgn="base" hangingPunct="1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8pPr>
      <a:lvl9pPr marL="2732776" indent="-160752" algn="l" defTabSz="315922" rtl="0" eaLnBrk="1" fontAlgn="base" hangingPunct="1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503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3006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509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6012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515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9018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521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2024" algn="l" defTabSz="64300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388" y="6537325"/>
            <a:ext cx="29368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672513" y="6537325"/>
            <a:ext cx="29368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25413" y="17463"/>
            <a:ext cx="0" cy="6819900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8" tIns="32148" rIns="64298" bIns="32148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25413" y="454025"/>
            <a:ext cx="8894762" cy="0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8" tIns="32148" rIns="64298" bIns="32148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25413" y="6499225"/>
            <a:ext cx="8894762" cy="1588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8" tIns="32148" rIns="64298" bIns="32148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018588" y="17463"/>
            <a:ext cx="1587" cy="6823075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8" tIns="32148" rIns="64298" bIns="32148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grpSp>
        <p:nvGrpSpPr>
          <p:cNvPr id="2056" name="Group 7"/>
          <p:cNvGrpSpPr>
            <a:grpSpLocks/>
          </p:cNvGrpSpPr>
          <p:nvPr/>
        </p:nvGrpSpPr>
        <p:grpSpPr bwMode="auto">
          <a:xfrm>
            <a:off x="231775" y="196850"/>
            <a:ext cx="955675" cy="133350"/>
            <a:chOff x="208" y="176"/>
            <a:chExt cx="855" cy="120"/>
          </a:xfrm>
        </p:grpSpPr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>
              <a:off x="208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5129" name="AutoShape 9"/>
            <p:cNvSpPr>
              <a:spLocks noChangeArrowheads="1"/>
            </p:cNvSpPr>
            <p:nvPr/>
          </p:nvSpPr>
          <p:spPr bwMode="auto">
            <a:xfrm>
              <a:off x="337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>
              <a:off x="466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>
              <a:off x="594" y="176"/>
              <a:ext cx="82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5132" name="AutoShape 12"/>
            <p:cNvSpPr>
              <a:spLocks noChangeArrowheads="1"/>
            </p:cNvSpPr>
            <p:nvPr/>
          </p:nvSpPr>
          <p:spPr bwMode="auto">
            <a:xfrm>
              <a:off x="725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5133" name="AutoShape 13"/>
            <p:cNvSpPr>
              <a:spLocks noChangeArrowheads="1"/>
            </p:cNvSpPr>
            <p:nvPr/>
          </p:nvSpPr>
          <p:spPr bwMode="auto">
            <a:xfrm>
              <a:off x="854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5134" name="AutoShape 14"/>
            <p:cNvSpPr>
              <a:spLocks noChangeArrowheads="1"/>
            </p:cNvSpPr>
            <p:nvPr/>
          </p:nvSpPr>
          <p:spPr bwMode="auto">
            <a:xfrm>
              <a:off x="983" y="176"/>
              <a:ext cx="81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205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758825"/>
            <a:ext cx="8286750" cy="543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8653463" y="107950"/>
            <a:ext cx="300037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3285" tIns="32908" rIns="63285" bIns="32908" numCol="1" anchor="t" anchorCtr="1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defRPr sz="1700" b="1">
                <a:solidFill>
                  <a:srgbClr val="FF6600"/>
                </a:solidFill>
                <a:latin typeface="Helvetica Neue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0BB31BB9-EC10-47A0-8BD0-3778BF6F38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9" name="Title Placeholder 1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70" r:id="rId2"/>
    <p:sldLayoutId id="2147483936" r:id="rId3"/>
    <p:sldLayoutId id="2147483937" r:id="rId4"/>
    <p:sldLayoutId id="2147483938" r:id="rId5"/>
    <p:sldLayoutId id="2147483939" r:id="rId6"/>
    <p:sldLayoutId id="2147483971" r:id="rId7"/>
  </p:sldLayoutIdLst>
  <p:txStyles>
    <p:titleStyle>
      <a:lvl1pPr algn="l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F7F7F"/>
          </a:solidFill>
          <a:latin typeface="+mj-lt"/>
          <a:ea typeface="+mj-ea"/>
          <a:cs typeface="+mj-cs"/>
        </a:defRPr>
      </a:lvl1pPr>
      <a:lvl2pPr algn="l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F7F7F"/>
          </a:solidFill>
          <a:latin typeface="Century Gothic" pitchFamily="34" charset="0"/>
          <a:ea typeface="ヒラギノ角ゴ ProN W3" charset="0"/>
          <a:cs typeface="ヒラギノ角ゴ ProN W3" charset="0"/>
        </a:defRPr>
      </a:lvl2pPr>
      <a:lvl3pPr algn="l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F7F7F"/>
          </a:solidFill>
          <a:latin typeface="Century Gothic" pitchFamily="34" charset="0"/>
          <a:ea typeface="ヒラギノ角ゴ ProN W3" charset="0"/>
          <a:cs typeface="ヒラギノ角ゴ ProN W3" charset="0"/>
        </a:defRPr>
      </a:lvl3pPr>
      <a:lvl4pPr algn="l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F7F7F"/>
          </a:solidFill>
          <a:latin typeface="Century Gothic" pitchFamily="34" charset="0"/>
          <a:ea typeface="ヒラギノ角ゴ ProN W3" charset="0"/>
          <a:cs typeface="ヒラギノ角ゴ ProN W3" charset="0"/>
        </a:defRPr>
      </a:lvl4pPr>
      <a:lvl5pPr algn="l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F7F7F"/>
          </a:solidFill>
          <a:latin typeface="Century Gothic" pitchFamily="34" charset="0"/>
          <a:ea typeface="ヒラギノ角ゴ ProN W3" charset="0"/>
          <a:cs typeface="ヒラギノ角ゴ ProN W3" charset="0"/>
        </a:defRPr>
      </a:lvl5pPr>
      <a:lvl6pPr marL="1768180" indent="-160744" algn="l" defTabSz="31590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7F7F7F"/>
          </a:solidFill>
          <a:latin typeface="Helvetica Neue Light" charset="0"/>
          <a:ea typeface="ヒラギノ角ゴ ProN W3" charset="0"/>
          <a:cs typeface="ヒラギノ角ゴ ProN W3" charset="0"/>
        </a:defRPr>
      </a:lvl6pPr>
      <a:lvl7pPr marL="2089666" indent="-160744" algn="l" defTabSz="31590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7F7F7F"/>
          </a:solidFill>
          <a:latin typeface="Helvetica Neue Light" charset="0"/>
          <a:ea typeface="ヒラギノ角ゴ ProN W3" charset="0"/>
          <a:cs typeface="ヒラギノ角ゴ ProN W3" charset="0"/>
        </a:defRPr>
      </a:lvl7pPr>
      <a:lvl8pPr marL="2411153" indent="-160744" algn="l" defTabSz="31590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7F7F7F"/>
          </a:solidFill>
          <a:latin typeface="Helvetica Neue Light" charset="0"/>
          <a:ea typeface="ヒラギノ角ゴ ProN W3" charset="0"/>
          <a:cs typeface="ヒラギノ角ゴ ProN W3" charset="0"/>
        </a:defRPr>
      </a:lvl8pPr>
      <a:lvl9pPr marL="2732640" indent="-160744" algn="l" defTabSz="31590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7F7F7F"/>
          </a:solidFill>
          <a:latin typeface="Helvetica Neue Light" charset="0"/>
          <a:ea typeface="ヒラギノ角ゴ ProN W3" charset="0"/>
          <a:cs typeface="ヒラギノ角ゴ ProN W3" charset="0"/>
        </a:defRPr>
      </a:lvl9pPr>
    </p:titleStyle>
    <p:bodyStyle>
      <a:lvl1pPr marL="239713" indent="-239713" algn="l" defTabSz="314325" rtl="0" eaLnBrk="0" fontAlgn="base" hangingPunct="0">
        <a:spcBef>
          <a:spcPts val="1825"/>
        </a:spcBef>
        <a:spcAft>
          <a:spcPct val="0"/>
        </a:spcAft>
        <a:buClr>
          <a:srgbClr val="000000"/>
        </a:buClr>
        <a:buSzPct val="100000"/>
        <a:buBlip>
          <a:blip r:embed="rId10"/>
        </a:buBlip>
        <a:defRPr sz="3100">
          <a:solidFill>
            <a:srgbClr val="7F7F7F"/>
          </a:solidFill>
          <a:latin typeface="+mn-lt"/>
          <a:ea typeface="+mn-ea"/>
          <a:cs typeface="+mn-cs"/>
        </a:defRPr>
      </a:lvl1pPr>
      <a:lvl2pPr marL="522288" indent="-200025" algn="l" defTabSz="314325" rtl="0" eaLnBrk="0" fontAlgn="base" hangingPunct="0">
        <a:spcBef>
          <a:spcPts val="1825"/>
        </a:spcBef>
        <a:spcAft>
          <a:spcPct val="0"/>
        </a:spcAft>
        <a:buClr>
          <a:srgbClr val="F5F4ED"/>
        </a:buClr>
        <a:buSzPct val="150000"/>
        <a:buFont typeface="Arial" pitchFamily="34" charset="0"/>
        <a:buChar char="•"/>
        <a:defRPr sz="2500">
          <a:solidFill>
            <a:srgbClr val="7F7F7F"/>
          </a:solidFill>
          <a:latin typeface="+mn-lt"/>
          <a:ea typeface="+mn-ea"/>
          <a:cs typeface="+mn-cs"/>
        </a:defRPr>
      </a:lvl2pPr>
      <a:lvl3pPr marL="803275" indent="-160338" algn="l" defTabSz="314325" rtl="0" eaLnBrk="0" fontAlgn="base" hangingPunct="0">
        <a:spcBef>
          <a:spcPts val="1825"/>
        </a:spcBef>
        <a:spcAft>
          <a:spcPct val="0"/>
        </a:spcAft>
        <a:buClr>
          <a:srgbClr val="F5F4ED"/>
        </a:buClr>
        <a:buSzPct val="150000"/>
        <a:buFont typeface="Arial" pitchFamily="34" charset="0"/>
        <a:buChar char="•"/>
        <a:defRPr sz="1700">
          <a:solidFill>
            <a:srgbClr val="7F7F7F"/>
          </a:solidFill>
          <a:latin typeface="+mn-lt"/>
          <a:ea typeface="+mn-ea"/>
          <a:cs typeface="+mn-cs"/>
        </a:defRPr>
      </a:lvl3pPr>
      <a:lvl4pPr marL="1123950" indent="-160338" algn="l" defTabSz="314325" rtl="0" eaLnBrk="0" fontAlgn="base" hangingPunct="0">
        <a:spcBef>
          <a:spcPts val="1825"/>
        </a:spcBef>
        <a:spcAft>
          <a:spcPct val="0"/>
        </a:spcAft>
        <a:buClr>
          <a:srgbClr val="F5F4ED"/>
        </a:buClr>
        <a:buSzPct val="150000"/>
        <a:buFont typeface="Arial" pitchFamily="34" charset="0"/>
        <a:buChar char="•"/>
        <a:defRPr sz="1500">
          <a:solidFill>
            <a:srgbClr val="7F7F7F"/>
          </a:solidFill>
          <a:latin typeface="+mn-lt"/>
          <a:ea typeface="+mn-ea"/>
          <a:cs typeface="+mn-cs"/>
        </a:defRPr>
      </a:lvl4pPr>
      <a:lvl5pPr marL="1446213" indent="-160338" algn="l" defTabSz="314325" rtl="0" eaLnBrk="0" fontAlgn="base" hangingPunct="0">
        <a:spcBef>
          <a:spcPts val="1825"/>
        </a:spcBef>
        <a:spcAft>
          <a:spcPct val="0"/>
        </a:spcAft>
        <a:buClr>
          <a:srgbClr val="F5F4ED"/>
        </a:buClr>
        <a:buSzPct val="150000"/>
        <a:buFont typeface="Arial" pitchFamily="34" charset="0"/>
        <a:buChar char="•"/>
        <a:defRPr sz="1500">
          <a:solidFill>
            <a:srgbClr val="7F7F7F"/>
          </a:solidFill>
          <a:latin typeface="+mn-lt"/>
          <a:ea typeface="+mn-ea"/>
          <a:cs typeface="+mn-cs"/>
        </a:defRPr>
      </a:lvl5pPr>
      <a:lvl6pPr marL="1768180" indent="-160744" algn="l" defTabSz="315906" rtl="0" eaLnBrk="1" fontAlgn="base" hangingPunct="1">
        <a:spcBef>
          <a:spcPts val="182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6pPr>
      <a:lvl7pPr marL="2089666" indent="-160744" algn="l" defTabSz="315906" rtl="0" eaLnBrk="1" fontAlgn="base" hangingPunct="1">
        <a:spcBef>
          <a:spcPts val="182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7pPr>
      <a:lvl8pPr marL="2411153" indent="-160744" algn="l" defTabSz="315906" rtl="0" eaLnBrk="1" fontAlgn="base" hangingPunct="1">
        <a:spcBef>
          <a:spcPts val="182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8pPr>
      <a:lvl9pPr marL="2732640" indent="-160744" algn="l" defTabSz="315906" rtl="0" eaLnBrk="1" fontAlgn="base" hangingPunct="1">
        <a:spcBef>
          <a:spcPts val="182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29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87" algn="l" defTabSz="6429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74" algn="l" defTabSz="6429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461" algn="l" defTabSz="6429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948" algn="l" defTabSz="6429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435" algn="l" defTabSz="6429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923" algn="l" defTabSz="6429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409" algn="l" defTabSz="6429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896" algn="l" defTabSz="6429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87325" y="517525"/>
            <a:ext cx="8770938" cy="1428750"/>
          </a:xfrm>
          <a:prstGeom prst="rect">
            <a:avLst/>
          </a:prstGeom>
          <a:solidFill>
            <a:srgbClr val="FF5200"/>
          </a:solidFill>
          <a:ln w="9525">
            <a:noFill/>
            <a:round/>
            <a:headEnd/>
            <a:tailEnd/>
          </a:ln>
          <a:effectLst/>
        </p:spPr>
        <p:txBody>
          <a:bodyPr wrap="none" lIns="64295" tIns="32146" rIns="64295" bIns="32146" anchor="ctr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388" y="6537325"/>
            <a:ext cx="29368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672513" y="6537325"/>
            <a:ext cx="29368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25413" y="17463"/>
            <a:ext cx="0" cy="6819900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25413" y="454025"/>
            <a:ext cx="8894762" cy="0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25413" y="6499225"/>
            <a:ext cx="8894762" cy="1588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9018588" y="17463"/>
            <a:ext cx="1587" cy="6823075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25413" y="2006600"/>
            <a:ext cx="8894762" cy="1588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5" tIns="32146" rIns="64295" bIns="32146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grpSp>
        <p:nvGrpSpPr>
          <p:cNvPr id="3082" name="Group 9"/>
          <p:cNvGrpSpPr>
            <a:grpSpLocks/>
          </p:cNvGrpSpPr>
          <p:nvPr/>
        </p:nvGrpSpPr>
        <p:grpSpPr bwMode="auto">
          <a:xfrm>
            <a:off x="231775" y="196850"/>
            <a:ext cx="955675" cy="133350"/>
            <a:chOff x="208" y="176"/>
            <a:chExt cx="855" cy="120"/>
          </a:xfrm>
        </p:grpSpPr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208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>
              <a:off x="337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466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6157" name="AutoShape 13"/>
            <p:cNvSpPr>
              <a:spLocks noChangeArrowheads="1"/>
            </p:cNvSpPr>
            <p:nvPr/>
          </p:nvSpPr>
          <p:spPr bwMode="auto">
            <a:xfrm>
              <a:off x="594" y="176"/>
              <a:ext cx="82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6158" name="AutoShape 14"/>
            <p:cNvSpPr>
              <a:spLocks noChangeArrowheads="1"/>
            </p:cNvSpPr>
            <p:nvPr/>
          </p:nvSpPr>
          <p:spPr bwMode="auto">
            <a:xfrm>
              <a:off x="725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6159" name="AutoShape 15"/>
            <p:cNvSpPr>
              <a:spLocks noChangeArrowheads="1"/>
            </p:cNvSpPr>
            <p:nvPr/>
          </p:nvSpPr>
          <p:spPr bwMode="auto">
            <a:xfrm>
              <a:off x="854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6160" name="AutoShape 16"/>
            <p:cNvSpPr>
              <a:spLocks noChangeArrowheads="1"/>
            </p:cNvSpPr>
            <p:nvPr/>
          </p:nvSpPr>
          <p:spPr bwMode="auto">
            <a:xfrm>
              <a:off x="983" y="176"/>
              <a:ext cx="81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08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758825"/>
            <a:ext cx="8286750" cy="94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84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2197100"/>
            <a:ext cx="8286750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sldNum"/>
          </p:nvPr>
        </p:nvSpPr>
        <p:spPr bwMode="auto">
          <a:xfrm>
            <a:off x="8653463" y="107950"/>
            <a:ext cx="300037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3282" tIns="32906" rIns="63282" bIns="32906" numCol="1" anchor="t" anchorCtr="1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defRPr sz="1700" b="1">
                <a:solidFill>
                  <a:srgbClr val="FF6600"/>
                </a:solidFill>
                <a:latin typeface="Helvetica Neue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4CCF5D0F-791B-4425-8588-90D324E7FD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</p:sldLayoutIdLst>
  <p:txStyles>
    <p:titleStyle>
      <a:lvl1pPr algn="l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FFFFFF"/>
          </a:solidFill>
          <a:latin typeface="+mj-lt"/>
          <a:ea typeface="+mj-ea"/>
          <a:cs typeface="+mj-cs"/>
        </a:defRPr>
      </a:lvl1pPr>
      <a:lvl2pPr algn="l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FFFFFF"/>
          </a:solidFill>
          <a:latin typeface="Century Gothic" pitchFamily="34" charset="0"/>
          <a:ea typeface="ヒラギノ角ゴ ProN W3" charset="0"/>
          <a:cs typeface="ヒラギノ角ゴ ProN W3" charset="0"/>
        </a:defRPr>
      </a:lvl2pPr>
      <a:lvl3pPr algn="l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FFFFFF"/>
          </a:solidFill>
          <a:latin typeface="Century Gothic" pitchFamily="34" charset="0"/>
          <a:ea typeface="ヒラギノ角ゴ ProN W3" charset="0"/>
          <a:cs typeface="ヒラギノ角ゴ ProN W3" charset="0"/>
        </a:defRPr>
      </a:lvl3pPr>
      <a:lvl4pPr algn="l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FFFFFF"/>
          </a:solidFill>
          <a:latin typeface="Century Gothic" pitchFamily="34" charset="0"/>
          <a:ea typeface="ヒラギノ角ゴ ProN W3" charset="0"/>
          <a:cs typeface="ヒラギノ角ゴ ProN W3" charset="0"/>
        </a:defRPr>
      </a:lvl4pPr>
      <a:lvl5pPr algn="l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FFFFFF"/>
          </a:solidFill>
          <a:latin typeface="Century Gothic" pitchFamily="34" charset="0"/>
          <a:ea typeface="ヒラギノ角ゴ ProN W3" charset="0"/>
          <a:cs typeface="ヒラギノ角ゴ ProN W3" charset="0"/>
        </a:defRPr>
      </a:lvl5pPr>
      <a:lvl6pPr marL="1768092" indent="-160736" algn="l" defTabSz="31589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FFFFFF"/>
          </a:solidFill>
          <a:latin typeface="Helvetica Neue Light" charset="0"/>
          <a:ea typeface="ヒラギノ角ゴ ProN W3" charset="0"/>
          <a:cs typeface="ヒラギノ角ゴ ProN W3" charset="0"/>
        </a:defRPr>
      </a:lvl6pPr>
      <a:lvl7pPr marL="2089562" indent="-160736" algn="l" defTabSz="31589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FFFFFF"/>
          </a:solidFill>
          <a:latin typeface="Helvetica Neue Light" charset="0"/>
          <a:ea typeface="ヒラギノ角ゴ ProN W3" charset="0"/>
          <a:cs typeface="ヒラギノ角ゴ ProN W3" charset="0"/>
        </a:defRPr>
      </a:lvl7pPr>
      <a:lvl8pPr marL="2411034" indent="-160736" algn="l" defTabSz="31589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FFFFFF"/>
          </a:solidFill>
          <a:latin typeface="Helvetica Neue Light" charset="0"/>
          <a:ea typeface="ヒラギノ角ゴ ProN W3" charset="0"/>
          <a:cs typeface="ヒラギノ角ゴ ProN W3" charset="0"/>
        </a:defRPr>
      </a:lvl8pPr>
      <a:lvl9pPr marL="2732504" indent="-160736" algn="l" defTabSz="31589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FFFFFF"/>
          </a:solidFill>
          <a:latin typeface="Helvetica Neue Light" charset="0"/>
          <a:ea typeface="ヒラギノ角ゴ ProN W3" charset="0"/>
          <a:cs typeface="ヒラギノ角ゴ ProN W3" charset="0"/>
        </a:defRPr>
      </a:lvl9pPr>
    </p:titleStyle>
    <p:bodyStyle>
      <a:lvl1pPr marL="239713" indent="-239713" algn="l" defTabSz="314325" rtl="0" eaLnBrk="0" fontAlgn="base" hangingPunct="0">
        <a:spcBef>
          <a:spcPts val="1825"/>
        </a:spcBef>
        <a:spcAft>
          <a:spcPct val="0"/>
        </a:spcAft>
        <a:buClr>
          <a:srgbClr val="000000"/>
        </a:buClr>
        <a:buSzPct val="100000"/>
        <a:buBlip>
          <a:blip r:embed="rId10"/>
        </a:buBlip>
        <a:defRPr sz="3100">
          <a:solidFill>
            <a:srgbClr val="7F7F7F"/>
          </a:solidFill>
          <a:latin typeface="+mn-lt"/>
          <a:ea typeface="+mn-ea"/>
          <a:cs typeface="+mn-cs"/>
        </a:defRPr>
      </a:lvl1pPr>
      <a:lvl2pPr marL="522288" indent="-200025" algn="l" defTabSz="314325" rtl="0" eaLnBrk="0" fontAlgn="base" hangingPunct="0">
        <a:spcBef>
          <a:spcPts val="1825"/>
        </a:spcBef>
        <a:spcAft>
          <a:spcPct val="0"/>
        </a:spcAft>
        <a:buClr>
          <a:srgbClr val="F5F4ED"/>
        </a:buClr>
        <a:buSzPct val="150000"/>
        <a:buFont typeface="Arial" pitchFamily="34" charset="0"/>
        <a:buChar char="•"/>
        <a:defRPr sz="2500">
          <a:solidFill>
            <a:srgbClr val="7F7F7F"/>
          </a:solidFill>
          <a:latin typeface="+mn-lt"/>
          <a:ea typeface="+mn-ea"/>
          <a:cs typeface="+mn-cs"/>
        </a:defRPr>
      </a:lvl2pPr>
      <a:lvl3pPr marL="803275" indent="-160338" algn="l" defTabSz="314325" rtl="0" eaLnBrk="0" fontAlgn="base" hangingPunct="0">
        <a:spcBef>
          <a:spcPts val="1825"/>
        </a:spcBef>
        <a:spcAft>
          <a:spcPct val="0"/>
        </a:spcAft>
        <a:buClr>
          <a:srgbClr val="F5F4ED"/>
        </a:buClr>
        <a:buSzPct val="150000"/>
        <a:buFont typeface="Arial" pitchFamily="34" charset="0"/>
        <a:buChar char="•"/>
        <a:defRPr sz="1700">
          <a:solidFill>
            <a:srgbClr val="7F7F7F"/>
          </a:solidFill>
          <a:latin typeface="+mn-lt"/>
          <a:ea typeface="+mn-ea"/>
          <a:cs typeface="+mn-cs"/>
        </a:defRPr>
      </a:lvl3pPr>
      <a:lvl4pPr marL="1123950" indent="-160338" algn="l" defTabSz="314325" rtl="0" eaLnBrk="0" fontAlgn="base" hangingPunct="0">
        <a:spcBef>
          <a:spcPts val="1825"/>
        </a:spcBef>
        <a:spcAft>
          <a:spcPct val="0"/>
        </a:spcAft>
        <a:buClr>
          <a:srgbClr val="F5F4ED"/>
        </a:buClr>
        <a:buSzPct val="150000"/>
        <a:buFont typeface="Arial" pitchFamily="34" charset="0"/>
        <a:buChar char="•"/>
        <a:defRPr sz="1500">
          <a:solidFill>
            <a:srgbClr val="7F7F7F"/>
          </a:solidFill>
          <a:latin typeface="+mn-lt"/>
          <a:ea typeface="+mn-ea"/>
          <a:cs typeface="+mn-cs"/>
        </a:defRPr>
      </a:lvl4pPr>
      <a:lvl5pPr marL="1446213" indent="-160338" algn="l" defTabSz="314325" rtl="0" eaLnBrk="0" fontAlgn="base" hangingPunct="0">
        <a:spcBef>
          <a:spcPts val="1825"/>
        </a:spcBef>
        <a:spcAft>
          <a:spcPct val="0"/>
        </a:spcAft>
        <a:buClr>
          <a:srgbClr val="F5F4ED"/>
        </a:buClr>
        <a:buSzPct val="150000"/>
        <a:buFont typeface="Arial" pitchFamily="34" charset="0"/>
        <a:buChar char="•"/>
        <a:defRPr sz="1500">
          <a:solidFill>
            <a:srgbClr val="7F7F7F"/>
          </a:solidFill>
          <a:latin typeface="+mn-lt"/>
          <a:ea typeface="+mn-ea"/>
          <a:cs typeface="+mn-cs"/>
        </a:defRPr>
      </a:lvl5pPr>
      <a:lvl6pPr marL="1768092" indent="-160736" algn="l" defTabSz="315890" rtl="0" eaLnBrk="1" fontAlgn="base" hangingPunct="1">
        <a:spcBef>
          <a:spcPts val="182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6pPr>
      <a:lvl7pPr marL="2089562" indent="-160736" algn="l" defTabSz="315890" rtl="0" eaLnBrk="1" fontAlgn="base" hangingPunct="1">
        <a:spcBef>
          <a:spcPts val="182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7pPr>
      <a:lvl8pPr marL="2411034" indent="-160736" algn="l" defTabSz="315890" rtl="0" eaLnBrk="1" fontAlgn="base" hangingPunct="1">
        <a:spcBef>
          <a:spcPts val="182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8pPr>
      <a:lvl9pPr marL="2732504" indent="-160736" algn="l" defTabSz="315890" rtl="0" eaLnBrk="1" fontAlgn="base" hangingPunct="1">
        <a:spcBef>
          <a:spcPts val="182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29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71" algn="l" defTabSz="6429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42" algn="l" defTabSz="6429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413" algn="l" defTabSz="6429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84" algn="l" defTabSz="6429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356" algn="l" defTabSz="6429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828" algn="l" defTabSz="6429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98" algn="l" defTabSz="6429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768" algn="l" defTabSz="64294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87325" y="517525"/>
            <a:ext cx="1519238" cy="3930650"/>
          </a:xfrm>
          <a:prstGeom prst="rect">
            <a:avLst/>
          </a:prstGeom>
          <a:solidFill>
            <a:srgbClr val="FF5200"/>
          </a:solidFill>
          <a:ln w="9525">
            <a:noFill/>
            <a:round/>
            <a:headEnd/>
            <a:tailEnd/>
          </a:ln>
          <a:effectLst/>
        </p:spPr>
        <p:txBody>
          <a:bodyPr wrap="none" lIns="64291" tIns="32145" rIns="64291" bIns="32145" anchor="ctr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7431088" y="517525"/>
            <a:ext cx="1527175" cy="3930650"/>
          </a:xfrm>
          <a:prstGeom prst="rect">
            <a:avLst/>
          </a:prstGeom>
          <a:solidFill>
            <a:srgbClr val="FF5200"/>
          </a:solidFill>
          <a:ln w="9525">
            <a:noFill/>
            <a:round/>
            <a:headEnd/>
            <a:tailEnd/>
          </a:ln>
          <a:effectLst/>
        </p:spPr>
        <p:txBody>
          <a:bodyPr wrap="none" lIns="64291" tIns="32145" rIns="64291" bIns="32145" anchor="ctr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25413" y="4508500"/>
            <a:ext cx="8894762" cy="0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1" tIns="32145" rIns="64291" bIns="32145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6537325"/>
            <a:ext cx="29368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72513" y="6537325"/>
            <a:ext cx="29368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25413" y="17463"/>
            <a:ext cx="0" cy="6819900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1" tIns="32145" rIns="64291" bIns="32145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125413" y="454025"/>
            <a:ext cx="8894762" cy="0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1" tIns="32145" rIns="64291" bIns="32145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125413" y="6499225"/>
            <a:ext cx="8894762" cy="1588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1" tIns="32145" rIns="64291" bIns="32145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9018588" y="17463"/>
            <a:ext cx="1587" cy="6823075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1" tIns="32145" rIns="64291" bIns="32145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1766888" y="455613"/>
            <a:ext cx="1587" cy="4054475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1" tIns="32145" rIns="64291" bIns="32145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7366000" y="455613"/>
            <a:ext cx="1588" cy="4054475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91" tIns="32145" rIns="64291" bIns="32145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grpSp>
        <p:nvGrpSpPr>
          <p:cNvPr id="4109" name="Group 12"/>
          <p:cNvGrpSpPr>
            <a:grpSpLocks/>
          </p:cNvGrpSpPr>
          <p:nvPr/>
        </p:nvGrpSpPr>
        <p:grpSpPr bwMode="auto">
          <a:xfrm>
            <a:off x="231775" y="196850"/>
            <a:ext cx="955675" cy="133350"/>
            <a:chOff x="208" y="176"/>
            <a:chExt cx="855" cy="120"/>
          </a:xfrm>
        </p:grpSpPr>
        <p:sp>
          <p:nvSpPr>
            <p:cNvPr id="30733" name="AutoShape 13"/>
            <p:cNvSpPr>
              <a:spLocks noChangeArrowheads="1"/>
            </p:cNvSpPr>
            <p:nvPr/>
          </p:nvSpPr>
          <p:spPr bwMode="auto">
            <a:xfrm>
              <a:off x="208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30734" name="AutoShape 14"/>
            <p:cNvSpPr>
              <a:spLocks noChangeArrowheads="1"/>
            </p:cNvSpPr>
            <p:nvPr/>
          </p:nvSpPr>
          <p:spPr bwMode="auto">
            <a:xfrm>
              <a:off x="337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30735" name="AutoShape 15"/>
            <p:cNvSpPr>
              <a:spLocks noChangeArrowheads="1"/>
            </p:cNvSpPr>
            <p:nvPr/>
          </p:nvSpPr>
          <p:spPr bwMode="auto">
            <a:xfrm>
              <a:off x="466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30736" name="AutoShape 16"/>
            <p:cNvSpPr>
              <a:spLocks noChangeArrowheads="1"/>
            </p:cNvSpPr>
            <p:nvPr/>
          </p:nvSpPr>
          <p:spPr bwMode="auto">
            <a:xfrm>
              <a:off x="594" y="176"/>
              <a:ext cx="82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30737" name="AutoShape 17"/>
            <p:cNvSpPr>
              <a:spLocks noChangeArrowheads="1"/>
            </p:cNvSpPr>
            <p:nvPr/>
          </p:nvSpPr>
          <p:spPr bwMode="auto">
            <a:xfrm>
              <a:off x="725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30738" name="AutoShape 18"/>
            <p:cNvSpPr>
              <a:spLocks noChangeArrowheads="1"/>
            </p:cNvSpPr>
            <p:nvPr/>
          </p:nvSpPr>
          <p:spPr bwMode="auto">
            <a:xfrm>
              <a:off x="854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30739" name="AutoShape 19"/>
            <p:cNvSpPr>
              <a:spLocks noChangeArrowheads="1"/>
            </p:cNvSpPr>
            <p:nvPr/>
          </p:nvSpPr>
          <p:spPr bwMode="auto">
            <a:xfrm>
              <a:off x="983" y="176"/>
              <a:ext cx="81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0740" name="Rectangle 20"/>
          <p:cNvSpPr>
            <a:spLocks noGrp="1" noChangeArrowheads="1"/>
          </p:cNvSpPr>
          <p:nvPr>
            <p:ph type="sldNum"/>
          </p:nvPr>
        </p:nvSpPr>
        <p:spPr bwMode="auto">
          <a:xfrm>
            <a:off x="8653463" y="107950"/>
            <a:ext cx="300037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3279" tIns="32904" rIns="63279" bIns="32904" numCol="1" anchor="t" anchorCtr="1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defRPr sz="1700" b="1">
                <a:solidFill>
                  <a:srgbClr val="FF6600"/>
                </a:solidFill>
                <a:latin typeface="Helvetica Neue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E0987A6A-1E3C-4456-8F48-5380BD8DAF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11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4813300"/>
            <a:ext cx="8286750" cy="1384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ctr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07070"/>
          </a:solidFill>
          <a:latin typeface="+mj-lt"/>
          <a:ea typeface="+mj-ea"/>
          <a:cs typeface="+mj-cs"/>
        </a:defRPr>
      </a:lvl1pPr>
      <a:lvl2pPr algn="ctr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07070"/>
          </a:solidFill>
          <a:latin typeface="Century Gothic" pitchFamily="34" charset="0"/>
          <a:ea typeface="ヒラギノ角ゴ ProN W3" charset="0"/>
          <a:cs typeface="ヒラギノ角ゴ ProN W3" charset="0"/>
        </a:defRPr>
      </a:lvl2pPr>
      <a:lvl3pPr algn="ctr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07070"/>
          </a:solidFill>
          <a:latin typeface="Century Gothic" pitchFamily="34" charset="0"/>
          <a:ea typeface="ヒラギノ角ゴ ProN W3" charset="0"/>
          <a:cs typeface="ヒラギノ角ゴ ProN W3" charset="0"/>
        </a:defRPr>
      </a:lvl3pPr>
      <a:lvl4pPr algn="ctr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07070"/>
          </a:solidFill>
          <a:latin typeface="Century Gothic" pitchFamily="34" charset="0"/>
          <a:ea typeface="ヒラギノ角ゴ ProN W3" charset="0"/>
          <a:cs typeface="ヒラギノ角ゴ ProN W3" charset="0"/>
        </a:defRPr>
      </a:lvl4pPr>
      <a:lvl5pPr algn="ctr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07070"/>
          </a:solidFill>
          <a:latin typeface="Century Gothic" pitchFamily="34" charset="0"/>
          <a:ea typeface="ヒラギノ角ゴ ProN W3" charset="0"/>
          <a:cs typeface="ヒラギノ角ゴ ProN W3" charset="0"/>
        </a:defRPr>
      </a:lvl5pPr>
      <a:lvl6pPr marL="1768004" indent="-160728" algn="ctr" defTabSz="315875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707070"/>
          </a:solidFill>
          <a:latin typeface="Helvetica Neue Light" charset="0"/>
          <a:ea typeface="ヒラギノ角ゴ ProN W3" charset="0"/>
          <a:cs typeface="ヒラギノ角ゴ ProN W3" charset="0"/>
        </a:defRPr>
      </a:lvl6pPr>
      <a:lvl7pPr marL="2089458" indent="-160728" algn="ctr" defTabSz="315875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707070"/>
          </a:solidFill>
          <a:latin typeface="Helvetica Neue Light" charset="0"/>
          <a:ea typeface="ヒラギノ角ゴ ProN W3" charset="0"/>
          <a:cs typeface="ヒラギノ角ゴ ProN W3" charset="0"/>
        </a:defRPr>
      </a:lvl7pPr>
      <a:lvl8pPr marL="2410914" indent="-160728" algn="ctr" defTabSz="315875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707070"/>
          </a:solidFill>
          <a:latin typeface="Helvetica Neue Light" charset="0"/>
          <a:ea typeface="ヒラギノ角ゴ ProN W3" charset="0"/>
          <a:cs typeface="ヒラギノ角ゴ ProN W3" charset="0"/>
        </a:defRPr>
      </a:lvl8pPr>
      <a:lvl9pPr marL="2732369" indent="-160728" algn="ctr" defTabSz="315875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707070"/>
          </a:solidFill>
          <a:latin typeface="Helvetica Neue Light" charset="0"/>
          <a:ea typeface="ヒラギノ角ゴ ProN W3" charset="0"/>
          <a:cs typeface="ヒラギノ角ゴ ProN W3" charset="0"/>
        </a:defRPr>
      </a:lvl9pPr>
    </p:titleStyle>
    <p:bodyStyle>
      <a:lvl1pPr marL="239713" indent="-239713" algn="l" defTabSz="314325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7F7F7F"/>
          </a:solidFill>
          <a:latin typeface="+mn-lt"/>
          <a:ea typeface="+mn-ea"/>
          <a:cs typeface="+mn-cs"/>
        </a:defRPr>
      </a:lvl1pPr>
      <a:lvl2pPr marL="522288" indent="-200025" algn="l" defTabSz="314325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7F7F7F"/>
          </a:solidFill>
          <a:latin typeface="+mn-lt"/>
          <a:ea typeface="+mn-ea"/>
          <a:cs typeface="+mn-cs"/>
        </a:defRPr>
      </a:lvl2pPr>
      <a:lvl3pPr marL="803275" indent="-160338" algn="l" defTabSz="314325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7F7F7F"/>
          </a:solidFill>
          <a:latin typeface="+mn-lt"/>
          <a:ea typeface="+mn-ea"/>
          <a:cs typeface="+mn-cs"/>
        </a:defRPr>
      </a:lvl3pPr>
      <a:lvl4pPr marL="1123950" indent="-160338" algn="l" defTabSz="314325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7F7F7F"/>
          </a:solidFill>
          <a:latin typeface="+mn-lt"/>
          <a:ea typeface="+mn-ea"/>
          <a:cs typeface="+mn-cs"/>
        </a:defRPr>
      </a:lvl4pPr>
      <a:lvl5pPr marL="1446213" indent="-160338" algn="l" defTabSz="314325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7F7F7F"/>
          </a:solidFill>
          <a:latin typeface="+mn-lt"/>
          <a:ea typeface="+mn-ea"/>
          <a:cs typeface="+mn-cs"/>
        </a:defRPr>
      </a:lvl5pPr>
      <a:lvl6pPr marL="1768004" indent="-160728" algn="l" defTabSz="315875" rtl="0" eaLnBrk="1" fontAlgn="base" hangingPunct="1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6pPr>
      <a:lvl7pPr marL="2089458" indent="-160728" algn="l" defTabSz="315875" rtl="0" eaLnBrk="1" fontAlgn="base" hangingPunct="1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7pPr>
      <a:lvl8pPr marL="2410914" indent="-160728" algn="l" defTabSz="315875" rtl="0" eaLnBrk="1" fontAlgn="base" hangingPunct="1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8pPr>
      <a:lvl9pPr marL="2732369" indent="-160728" algn="l" defTabSz="315875" rtl="0" eaLnBrk="1" fontAlgn="base" hangingPunct="1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29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5" algn="l" defTabSz="6429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0" algn="l" defTabSz="6429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65" algn="l" defTabSz="6429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0" algn="l" defTabSz="6429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76" algn="l" defTabSz="6429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32" algn="l" defTabSz="6429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187" algn="l" defTabSz="6429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40" algn="l" defTabSz="6429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187325" y="517525"/>
            <a:ext cx="330200" cy="3930650"/>
          </a:xfrm>
          <a:prstGeom prst="rect">
            <a:avLst/>
          </a:prstGeom>
          <a:solidFill>
            <a:srgbClr val="FF5200"/>
          </a:solidFill>
          <a:ln w="9525">
            <a:noFill/>
            <a:round/>
            <a:headEnd/>
            <a:tailEnd/>
          </a:ln>
          <a:effectLst/>
        </p:spPr>
        <p:txBody>
          <a:bodyPr wrap="none" lIns="64288" tIns="32143" rIns="64288" bIns="32143" anchor="ctr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56322" name="Line 2"/>
          <p:cNvSpPr>
            <a:spLocks noChangeShapeType="1"/>
          </p:cNvSpPr>
          <p:nvPr/>
        </p:nvSpPr>
        <p:spPr bwMode="auto">
          <a:xfrm>
            <a:off x="125413" y="4508500"/>
            <a:ext cx="8894762" cy="0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88" tIns="32143" rIns="64288" bIns="32143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6537325"/>
            <a:ext cx="29368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72513" y="6537325"/>
            <a:ext cx="29368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125413" y="17463"/>
            <a:ext cx="0" cy="6819900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88" tIns="32143" rIns="64288" bIns="32143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25413" y="454025"/>
            <a:ext cx="8894762" cy="0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88" tIns="32143" rIns="64288" bIns="32143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125413" y="6499225"/>
            <a:ext cx="8894762" cy="1588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88" tIns="32143" rIns="64288" bIns="32143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9018588" y="17463"/>
            <a:ext cx="1587" cy="6823075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88" tIns="32143" rIns="64288" bIns="32143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grpSp>
        <p:nvGrpSpPr>
          <p:cNvPr id="5130" name="Group 9"/>
          <p:cNvGrpSpPr>
            <a:grpSpLocks/>
          </p:cNvGrpSpPr>
          <p:nvPr/>
        </p:nvGrpSpPr>
        <p:grpSpPr bwMode="auto">
          <a:xfrm>
            <a:off x="231775" y="196850"/>
            <a:ext cx="955675" cy="133350"/>
            <a:chOff x="208" y="176"/>
            <a:chExt cx="855" cy="120"/>
          </a:xfrm>
        </p:grpSpPr>
        <p:sp>
          <p:nvSpPr>
            <p:cNvPr id="56330" name="AutoShape 10"/>
            <p:cNvSpPr>
              <a:spLocks noChangeArrowheads="1"/>
            </p:cNvSpPr>
            <p:nvPr/>
          </p:nvSpPr>
          <p:spPr bwMode="auto">
            <a:xfrm>
              <a:off x="208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56331" name="AutoShape 11"/>
            <p:cNvSpPr>
              <a:spLocks noChangeArrowheads="1"/>
            </p:cNvSpPr>
            <p:nvPr/>
          </p:nvSpPr>
          <p:spPr bwMode="auto">
            <a:xfrm>
              <a:off x="337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56332" name="AutoShape 12"/>
            <p:cNvSpPr>
              <a:spLocks noChangeArrowheads="1"/>
            </p:cNvSpPr>
            <p:nvPr/>
          </p:nvSpPr>
          <p:spPr bwMode="auto">
            <a:xfrm>
              <a:off x="466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56333" name="AutoShape 13"/>
            <p:cNvSpPr>
              <a:spLocks noChangeArrowheads="1"/>
            </p:cNvSpPr>
            <p:nvPr/>
          </p:nvSpPr>
          <p:spPr bwMode="auto">
            <a:xfrm>
              <a:off x="594" y="176"/>
              <a:ext cx="82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56334" name="AutoShape 14"/>
            <p:cNvSpPr>
              <a:spLocks noChangeArrowheads="1"/>
            </p:cNvSpPr>
            <p:nvPr/>
          </p:nvSpPr>
          <p:spPr bwMode="auto">
            <a:xfrm>
              <a:off x="725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56335" name="AutoShape 15"/>
            <p:cNvSpPr>
              <a:spLocks noChangeArrowheads="1"/>
            </p:cNvSpPr>
            <p:nvPr/>
          </p:nvSpPr>
          <p:spPr bwMode="auto">
            <a:xfrm>
              <a:off x="854" y="176"/>
              <a:ext cx="80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  <p:sp>
          <p:nvSpPr>
            <p:cNvPr id="56336" name="AutoShape 16"/>
            <p:cNvSpPr>
              <a:spLocks noChangeArrowheads="1"/>
            </p:cNvSpPr>
            <p:nvPr/>
          </p:nvSpPr>
          <p:spPr bwMode="auto">
            <a:xfrm>
              <a:off x="983" y="176"/>
              <a:ext cx="81" cy="121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21600" y="15311"/>
                  </a:lnTo>
                  <a:lnTo>
                    <a:pt x="21600" y="9843"/>
                  </a:lnTo>
                  <a:lnTo>
                    <a:pt x="13292" y="15311"/>
                  </a:lnTo>
                  <a:lnTo>
                    <a:pt x="13292" y="0"/>
                  </a:lnTo>
                  <a:lnTo>
                    <a:pt x="8308" y="0"/>
                  </a:lnTo>
                  <a:lnTo>
                    <a:pt x="8308" y="15311"/>
                  </a:lnTo>
                  <a:lnTo>
                    <a:pt x="0" y="9843"/>
                  </a:lnTo>
                  <a:lnTo>
                    <a:pt x="0" y="15311"/>
                  </a:lnTo>
                  <a:lnTo>
                    <a:pt x="10800" y="21600"/>
                  </a:lnTo>
                  <a:close/>
                  <a:moveTo>
                    <a:pt x="10800" y="21600"/>
                  </a:moveTo>
                </a:path>
              </a:pathLst>
            </a:custGeom>
            <a:solidFill>
              <a:srgbClr val="BFCAD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56337" name="Rectangle 17"/>
          <p:cNvSpPr>
            <a:spLocks noGrp="1" noChangeArrowheads="1"/>
          </p:cNvSpPr>
          <p:nvPr>
            <p:ph type="sldNum"/>
          </p:nvPr>
        </p:nvSpPr>
        <p:spPr bwMode="auto">
          <a:xfrm>
            <a:off x="8653463" y="107950"/>
            <a:ext cx="300037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3276" tIns="32902" rIns="63276" bIns="32902" numCol="1" anchor="t" anchorCtr="1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defRPr sz="1700" b="1">
                <a:solidFill>
                  <a:srgbClr val="FF6600"/>
                </a:solidFill>
                <a:latin typeface="Helvetica Neue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552EF7DE-BD1D-4C1F-8362-73E2141F59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3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4813300"/>
            <a:ext cx="8286750" cy="1384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8626475" y="517525"/>
            <a:ext cx="331788" cy="3930650"/>
          </a:xfrm>
          <a:prstGeom prst="rect">
            <a:avLst/>
          </a:prstGeom>
          <a:solidFill>
            <a:srgbClr val="FF5200"/>
          </a:solidFill>
          <a:ln w="9525">
            <a:noFill/>
            <a:round/>
            <a:headEnd/>
            <a:tailEnd/>
          </a:ln>
          <a:effectLst/>
        </p:spPr>
        <p:txBody>
          <a:bodyPr wrap="none" lIns="64288" tIns="32143" rIns="64288" bIns="32143" anchor="ctr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561975" y="455613"/>
            <a:ext cx="0" cy="4054475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88" tIns="32143" rIns="64288" bIns="32143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7902575" y="455613"/>
            <a:ext cx="1588" cy="4054475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88" tIns="32143" rIns="64288" bIns="32143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8562975" y="455613"/>
            <a:ext cx="1588" cy="4054475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88" tIns="32143" rIns="64288" bIns="32143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5321300" y="455613"/>
            <a:ext cx="1588" cy="4054475"/>
          </a:xfrm>
          <a:prstGeom prst="line">
            <a:avLst/>
          </a:prstGeom>
          <a:noFill/>
          <a:ln w="9360">
            <a:solidFill>
              <a:srgbClr val="AFAFAF"/>
            </a:solidFill>
            <a:prstDash val="dash"/>
            <a:miter lim="800000"/>
            <a:headEnd/>
            <a:tailEnd/>
          </a:ln>
          <a:effectLst/>
        </p:spPr>
        <p:txBody>
          <a:bodyPr lIns="64288" tIns="32143" rIns="64288" bIns="32143"/>
          <a:lstStyle/>
          <a:p>
            <a:pPr>
              <a:defRPr/>
            </a:pPr>
            <a:endParaRPr lang="en-GB">
              <a:ea typeface="+mn-ea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ctr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07070"/>
          </a:solidFill>
          <a:latin typeface="+mj-lt"/>
          <a:ea typeface="+mj-ea"/>
          <a:cs typeface="+mj-cs"/>
        </a:defRPr>
      </a:lvl1pPr>
      <a:lvl2pPr algn="ctr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07070"/>
          </a:solidFill>
          <a:latin typeface="Helvetica Neue Light" charset="0"/>
          <a:ea typeface="ヒラギノ角ゴ ProN W3" charset="0"/>
          <a:cs typeface="ヒラギノ角ゴ ProN W3" charset="0"/>
        </a:defRPr>
      </a:lvl2pPr>
      <a:lvl3pPr algn="ctr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07070"/>
          </a:solidFill>
          <a:latin typeface="Helvetica Neue Light" charset="0"/>
          <a:ea typeface="ヒラギノ角ゴ ProN W3" charset="0"/>
          <a:cs typeface="ヒラギノ角ゴ ProN W3" charset="0"/>
        </a:defRPr>
      </a:lvl3pPr>
      <a:lvl4pPr algn="ctr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07070"/>
          </a:solidFill>
          <a:latin typeface="Helvetica Neue Light" charset="0"/>
          <a:ea typeface="ヒラギノ角ゴ ProN W3" charset="0"/>
          <a:cs typeface="ヒラギノ角ゴ ProN W3" charset="0"/>
        </a:defRPr>
      </a:lvl4pPr>
      <a:lvl5pPr algn="ctr" defTabSz="3143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500">
          <a:solidFill>
            <a:srgbClr val="707070"/>
          </a:solidFill>
          <a:latin typeface="Helvetica Neue Light" charset="0"/>
          <a:ea typeface="ヒラギノ角ゴ ProN W3" charset="0"/>
          <a:cs typeface="ヒラギノ角ゴ ProN W3" charset="0"/>
        </a:defRPr>
      </a:lvl5pPr>
      <a:lvl6pPr marL="1767917" indent="-160720" algn="ctr" defTabSz="31585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707070"/>
          </a:solidFill>
          <a:latin typeface="Helvetica Neue Light" charset="0"/>
          <a:ea typeface="ヒラギノ角ゴ ProN W3" charset="0"/>
          <a:cs typeface="ヒラギノ角ゴ ProN W3" charset="0"/>
        </a:defRPr>
      </a:lvl6pPr>
      <a:lvl7pPr marL="2089354" indent="-160720" algn="ctr" defTabSz="31585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707070"/>
          </a:solidFill>
          <a:latin typeface="Helvetica Neue Light" charset="0"/>
          <a:ea typeface="ヒラギノ角ゴ ProN W3" charset="0"/>
          <a:cs typeface="ヒラギノ角ゴ ProN W3" charset="0"/>
        </a:defRPr>
      </a:lvl7pPr>
      <a:lvl8pPr marL="2410795" indent="-160720" algn="ctr" defTabSz="31585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707070"/>
          </a:solidFill>
          <a:latin typeface="Helvetica Neue Light" charset="0"/>
          <a:ea typeface="ヒラギノ角ゴ ProN W3" charset="0"/>
          <a:cs typeface="ヒラギノ角ゴ ProN W3" charset="0"/>
        </a:defRPr>
      </a:lvl8pPr>
      <a:lvl9pPr marL="2732234" indent="-160720" algn="ctr" defTabSz="31585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500">
          <a:solidFill>
            <a:srgbClr val="707070"/>
          </a:solidFill>
          <a:latin typeface="Helvetica Neue Light" charset="0"/>
          <a:ea typeface="ヒラギノ角ゴ ProN W3" charset="0"/>
          <a:cs typeface="ヒラギノ角ゴ ProN W3" charset="0"/>
        </a:defRPr>
      </a:lvl9pPr>
    </p:titleStyle>
    <p:bodyStyle>
      <a:lvl1pPr marL="239713" indent="-239713" algn="l" defTabSz="314325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7F7F7F"/>
          </a:solidFill>
          <a:latin typeface="+mn-lt"/>
          <a:ea typeface="+mn-ea"/>
          <a:cs typeface="+mn-cs"/>
        </a:defRPr>
      </a:lvl1pPr>
      <a:lvl2pPr marL="522288" indent="-200025" algn="l" defTabSz="314325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7F7F7F"/>
          </a:solidFill>
          <a:latin typeface="+mn-lt"/>
          <a:ea typeface="+mn-ea"/>
          <a:cs typeface="+mn-cs"/>
        </a:defRPr>
      </a:lvl2pPr>
      <a:lvl3pPr marL="803275" indent="-160338" algn="l" defTabSz="314325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7F7F7F"/>
          </a:solidFill>
          <a:latin typeface="+mn-lt"/>
          <a:ea typeface="+mn-ea"/>
          <a:cs typeface="+mn-cs"/>
        </a:defRPr>
      </a:lvl3pPr>
      <a:lvl4pPr marL="1123950" indent="-160338" algn="l" defTabSz="314325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7F7F7F"/>
          </a:solidFill>
          <a:latin typeface="+mn-lt"/>
          <a:ea typeface="+mn-ea"/>
          <a:cs typeface="+mn-cs"/>
        </a:defRPr>
      </a:lvl4pPr>
      <a:lvl5pPr marL="1446213" indent="-160338" algn="l" defTabSz="314325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7F7F7F"/>
          </a:solidFill>
          <a:latin typeface="+mn-lt"/>
          <a:ea typeface="+mn-ea"/>
          <a:cs typeface="+mn-cs"/>
        </a:defRPr>
      </a:lvl5pPr>
      <a:lvl6pPr marL="1767917" indent="-160720" algn="l" defTabSz="315859" rtl="0" eaLnBrk="1" fontAlgn="base" hangingPunct="1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6pPr>
      <a:lvl7pPr marL="2089354" indent="-160720" algn="l" defTabSz="315859" rtl="0" eaLnBrk="1" fontAlgn="base" hangingPunct="1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7pPr>
      <a:lvl8pPr marL="2410795" indent="-160720" algn="l" defTabSz="315859" rtl="0" eaLnBrk="1" fontAlgn="base" hangingPunct="1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8pPr>
      <a:lvl9pPr marL="2732234" indent="-160720" algn="l" defTabSz="315859" rtl="0" eaLnBrk="1" fontAlgn="base" hangingPunct="1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7F7F7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287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39" algn="l" defTabSz="64287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78" algn="l" defTabSz="64287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17" algn="l" defTabSz="64287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756" algn="l" defTabSz="64287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196" algn="l" defTabSz="64287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636" algn="l" defTabSz="64287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075" algn="l" defTabSz="64287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512" algn="l" defTabSz="64287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defTabSz="949325" eaLnBrk="1" hangingPunct="1"/>
            <a:r>
              <a:rPr lang="en-GB" dirty="0" smtClean="0"/>
              <a:t>Ontology – the  benefits trail</a:t>
            </a:r>
            <a:endParaRPr lang="en-GB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00563"/>
            <a:ext cx="6400800" cy="1138237"/>
          </a:xfrm>
        </p:spPr>
        <p:txBody>
          <a:bodyPr/>
          <a:lstStyle/>
          <a:p>
            <a:pPr defTabSz="949325" eaLnBrk="1" hangingPunct="1">
              <a:buFont typeface="Arial" pitchFamily="34" charset="0"/>
              <a:buNone/>
            </a:pPr>
            <a:r>
              <a:rPr lang="en-GB" smtClean="0"/>
              <a:t>Matthew West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>
            <a:normAutofit/>
          </a:bodyPr>
          <a:lstStyle/>
          <a:p>
            <a:pPr defTabSz="315906" eaLnBrk="1" hangingPunct="1">
              <a:buFont typeface="Times New Roman" pitchFamily="16" charset="0"/>
              <a:buNone/>
              <a:defRPr/>
            </a:pPr>
            <a:r>
              <a:rPr lang="en-GB" dirty="0" smtClean="0"/>
              <a:t>Why bother with </a:t>
            </a:r>
            <a:r>
              <a:rPr lang="en-GB" dirty="0" smtClean="0"/>
              <a:t>Ontology?</a:t>
            </a:r>
            <a:endParaRPr lang="en-GB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6A1FB4-5896-4E66-8F7F-2F48A3D1A8E2}" type="slidenum">
              <a:rPr lang="en-GB" smtClean="0">
                <a:latin typeface="Helvetica Neue"/>
                <a:cs typeface="ヒラギノ角ゴ ProN W3"/>
              </a:rPr>
              <a:pPr>
                <a:defRPr/>
              </a:pPr>
              <a:t>2</a:t>
            </a:fld>
            <a:endParaRPr lang="en-GB" smtClean="0">
              <a:latin typeface="Helvetica Neue"/>
              <a:cs typeface="ヒラギノ角ゴ ProN W3"/>
            </a:endParaRPr>
          </a:p>
        </p:txBody>
      </p:sp>
      <p:sp>
        <p:nvSpPr>
          <p:cNvPr id="16388" name="Rectangle 13"/>
          <p:cNvSpPr>
            <a:spLocks noChangeArrowheads="1"/>
          </p:cNvSpPr>
          <p:nvPr/>
        </p:nvSpPr>
        <p:spPr bwMode="auto">
          <a:xfrm>
            <a:off x="7543800" y="3217863"/>
            <a:ext cx="121443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5027451" y="2757259"/>
            <a:ext cx="12747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A000"/>
                </a:solidFill>
                <a:latin typeface="Arial" pitchFamily="34" charset="0"/>
                <a:cs typeface="Arial" pitchFamily="34" charset="0"/>
              </a:rPr>
              <a:t>Reduced Risk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15"/>
          <p:cNvSpPr>
            <a:spLocks noChangeArrowheads="1"/>
          </p:cNvSpPr>
          <p:nvPr/>
        </p:nvSpPr>
        <p:spPr bwMode="auto">
          <a:xfrm>
            <a:off x="4044950" y="3280270"/>
            <a:ext cx="2522538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865188" y="3555185"/>
            <a:ext cx="2827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A000"/>
                </a:solidFill>
                <a:latin typeface="Arial" pitchFamily="34" charset="0"/>
                <a:cs typeface="Arial" pitchFamily="34" charset="0"/>
              </a:rPr>
              <a:t>Identify Business Opportunities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1536700" y="2029320"/>
            <a:ext cx="20272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A000"/>
                </a:solidFill>
                <a:latin typeface="Arial" pitchFamily="34" charset="0"/>
                <a:cs typeface="Arial" pitchFamily="34" charset="0"/>
              </a:rPr>
              <a:t>Responsive to change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5119688" y="1314945"/>
            <a:ext cx="2152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A000"/>
                </a:solidFill>
                <a:latin typeface="Arial" pitchFamily="34" charset="0"/>
                <a:cs typeface="Arial" pitchFamily="34" charset="0"/>
              </a:rPr>
              <a:t>Increased effectiveness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5119688" y="1599108"/>
            <a:ext cx="1298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A000"/>
                </a:solidFill>
                <a:latin typeface="Arial" pitchFamily="34" charset="0"/>
                <a:cs typeface="Arial" pitchFamily="34" charset="0"/>
              </a:rPr>
              <a:t>Reduced Cost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06750" y="4142432"/>
            <a:ext cx="1781175" cy="69304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600" dirty="0"/>
              <a:t>Information</a:t>
            </a:r>
          </a:p>
        </p:txBody>
      </p:sp>
      <p:sp>
        <p:nvSpPr>
          <p:cNvPr id="14" name="Oval 13"/>
          <p:cNvSpPr/>
          <p:nvPr/>
        </p:nvSpPr>
        <p:spPr>
          <a:xfrm>
            <a:off x="3311525" y="2547858"/>
            <a:ext cx="1590675" cy="63528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600" dirty="0"/>
              <a:t>Decisions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306763" y="1243508"/>
            <a:ext cx="1581150" cy="5775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600" dirty="0"/>
              <a:t>Enterprise</a:t>
            </a:r>
          </a:p>
        </p:txBody>
      </p:sp>
      <p:sp>
        <p:nvSpPr>
          <p:cNvPr id="16" name="Up Arrow 15"/>
          <p:cNvSpPr/>
          <p:nvPr/>
        </p:nvSpPr>
        <p:spPr>
          <a:xfrm>
            <a:off x="3866449" y="3059166"/>
            <a:ext cx="461599" cy="1063388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eaLnBrk="0" hangingPunct="0">
              <a:defRPr/>
            </a:pPr>
            <a:r>
              <a:rPr lang="en-GB" sz="1600" dirty="0"/>
              <a:t>supports</a:t>
            </a:r>
          </a:p>
        </p:txBody>
      </p:sp>
      <p:sp>
        <p:nvSpPr>
          <p:cNvPr id="17" name="Up Arrow 16"/>
          <p:cNvSpPr/>
          <p:nvPr/>
        </p:nvSpPr>
        <p:spPr>
          <a:xfrm>
            <a:off x="3866449" y="1666055"/>
            <a:ext cx="461599" cy="866306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eaLnBrk="0" hangingPunct="0">
              <a:defRPr/>
            </a:pPr>
            <a:r>
              <a:rPr lang="en-GB" sz="1600" dirty="0"/>
              <a:t>drive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235164" y="5627687"/>
            <a:ext cx="1781175" cy="69304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600" dirty="0" smtClean="0"/>
              <a:t>Ontologies</a:t>
            </a:r>
            <a:endParaRPr lang="en-GB" sz="1600" dirty="0"/>
          </a:p>
        </p:txBody>
      </p:sp>
      <p:sp>
        <p:nvSpPr>
          <p:cNvPr id="21" name="Up Arrow 20"/>
          <p:cNvSpPr/>
          <p:nvPr/>
        </p:nvSpPr>
        <p:spPr>
          <a:xfrm>
            <a:off x="3476416" y="4664995"/>
            <a:ext cx="461599" cy="973809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eaLnBrk="0" hangingPunct="0">
              <a:defRPr/>
            </a:pPr>
            <a:r>
              <a:rPr lang="en-GB" sz="1600" dirty="0" smtClean="0"/>
              <a:t>support</a:t>
            </a:r>
            <a:endParaRPr lang="en-GB" sz="1600" dirty="0"/>
          </a:p>
        </p:txBody>
      </p:sp>
      <p:sp>
        <p:nvSpPr>
          <p:cNvPr id="22" name="Up Arrow 21"/>
          <p:cNvSpPr/>
          <p:nvPr/>
        </p:nvSpPr>
        <p:spPr>
          <a:xfrm>
            <a:off x="4279732" y="4646917"/>
            <a:ext cx="461599" cy="973809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eaLnBrk="0" hangingPunct="0">
              <a:defRPr/>
            </a:pPr>
            <a:r>
              <a:rPr lang="en-GB" sz="1600" dirty="0" smtClean="0"/>
              <a:t>provide</a:t>
            </a:r>
            <a:endParaRPr lang="en-GB" sz="1600" dirty="0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770224" y="5017428"/>
            <a:ext cx="167513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 smtClean="0">
                <a:solidFill>
                  <a:srgbClr val="00A000"/>
                </a:solidFill>
                <a:latin typeface="Arial" pitchFamily="34" charset="0"/>
                <a:cs typeface="Arial" pitchFamily="34" charset="0"/>
              </a:rPr>
              <a:t>Provide semantics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4774312" y="5092337"/>
            <a:ext cx="8992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 smtClean="0">
                <a:solidFill>
                  <a:srgbClr val="00A000"/>
                </a:solidFill>
                <a:latin typeface="Arial" pitchFamily="34" charset="0"/>
                <a:cs typeface="Arial" pitchFamily="34" charset="0"/>
              </a:rPr>
              <a:t>reasoning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74625" y="274638"/>
            <a:ext cx="8818563" cy="1143000"/>
          </a:xfrm>
        </p:spPr>
        <p:txBody>
          <a:bodyPr rtlCol="0">
            <a:normAutofit/>
          </a:bodyPr>
          <a:lstStyle/>
          <a:p>
            <a:pPr defTabSz="950881"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GB" dirty="0" smtClean="0"/>
              <a:t>Ontology supporting information</a:t>
            </a:r>
            <a:endParaRPr lang="en-GB" dirty="0" smtClean="0"/>
          </a:p>
        </p:txBody>
      </p:sp>
      <p:sp>
        <p:nvSpPr>
          <p:cNvPr id="6" name="Oval 5"/>
          <p:cNvSpPr/>
          <p:nvPr/>
        </p:nvSpPr>
        <p:spPr>
          <a:xfrm>
            <a:off x="3451225" y="3357563"/>
            <a:ext cx="1714500" cy="1000125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Information Quality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5362575" y="2428875"/>
            <a:ext cx="1385888" cy="500063"/>
          </a:xfrm>
          <a:prstGeom prst="wedgeRectCallout">
            <a:avLst>
              <a:gd name="adj1" fmla="val -77494"/>
              <a:gd name="adj2" fmla="val 1749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Consistency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3913188" y="1785938"/>
            <a:ext cx="1384300" cy="642937"/>
          </a:xfrm>
          <a:prstGeom prst="wedgeRectCallout">
            <a:avLst>
              <a:gd name="adj1" fmla="val -14531"/>
              <a:gd name="adj2" fmla="val 192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Accessibility/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Security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2527300" y="2357438"/>
            <a:ext cx="1254125" cy="500062"/>
          </a:xfrm>
          <a:prstGeom prst="wedgeRectCallout">
            <a:avLst>
              <a:gd name="adj1" fmla="val 49117"/>
              <a:gd name="adj2" fmla="val 1661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Clarity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1473200" y="3357563"/>
            <a:ext cx="1252538" cy="571500"/>
          </a:xfrm>
          <a:prstGeom prst="wedgeRectCallout">
            <a:avLst>
              <a:gd name="adj1" fmla="val 107778"/>
              <a:gd name="adj2" fmla="val 29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Relevance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1736725" y="4786313"/>
            <a:ext cx="1384300" cy="571500"/>
          </a:xfrm>
          <a:prstGeom prst="wedgeRectCallout">
            <a:avLst>
              <a:gd name="adj1" fmla="val 86729"/>
              <a:gd name="adj2" fmla="val -153441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Cost/Benefit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3384550" y="5286375"/>
            <a:ext cx="1319213" cy="642938"/>
          </a:xfrm>
          <a:prstGeom prst="wedgeRectCallout">
            <a:avLst>
              <a:gd name="adj1" fmla="val 22233"/>
              <a:gd name="adj2" fmla="val -194115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Accuracy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5165725" y="4857750"/>
            <a:ext cx="1384300" cy="571500"/>
          </a:xfrm>
          <a:prstGeom prst="wedgeRectCallout">
            <a:avLst>
              <a:gd name="adj1" fmla="val -59566"/>
              <a:gd name="adj2" fmla="val -16718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Timeliness/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Completeness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6088063" y="3429000"/>
            <a:ext cx="1319212" cy="500063"/>
          </a:xfrm>
          <a:prstGeom prst="wedgeRectCallout">
            <a:avLst>
              <a:gd name="adj1" fmla="val -118372"/>
              <a:gd name="adj2" fmla="val 3437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Provenance</a:t>
            </a:r>
          </a:p>
        </p:txBody>
      </p:sp>
      <p:sp>
        <p:nvSpPr>
          <p:cNvPr id="35852" name="TextBox 13"/>
          <p:cNvSpPr txBox="1">
            <a:spLocks noChangeArrowheads="1"/>
          </p:cNvSpPr>
          <p:nvPr/>
        </p:nvSpPr>
        <p:spPr bwMode="auto">
          <a:xfrm>
            <a:off x="944563" y="1643063"/>
            <a:ext cx="1781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eaLnBrk="0" hangingPunct="0"/>
            <a:r>
              <a:rPr lang="en-GB" sz="2800" b="1">
                <a:solidFill>
                  <a:schemeClr val="tx2"/>
                </a:solidFill>
                <a:latin typeface="Calibri" pitchFamily="34" charset="0"/>
              </a:rPr>
              <a:t>Definition</a:t>
            </a:r>
          </a:p>
        </p:txBody>
      </p:sp>
      <p:sp>
        <p:nvSpPr>
          <p:cNvPr id="35853" name="TextBox 14"/>
          <p:cNvSpPr txBox="1">
            <a:spLocks noChangeArrowheads="1"/>
          </p:cNvSpPr>
          <p:nvPr/>
        </p:nvSpPr>
        <p:spPr bwMode="auto">
          <a:xfrm>
            <a:off x="6813550" y="5500688"/>
            <a:ext cx="17811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eaLnBrk="0" hangingPunct="0"/>
            <a:r>
              <a:rPr lang="en-GB" sz="2800" b="1">
                <a:solidFill>
                  <a:schemeClr val="accent2"/>
                </a:solidFill>
                <a:latin typeface="Calibri" pitchFamily="34" charset="0"/>
              </a:rPr>
              <a:t>Values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857375" y="2714625"/>
            <a:ext cx="1200150" cy="457200"/>
          </a:xfrm>
          <a:prstGeom prst="rect">
            <a:avLst/>
          </a:prstGeom>
          <a:ln>
            <a:headEnd/>
            <a:tailEnd type="none" w="med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0" hangingPunct="0">
              <a:defRPr/>
            </a:pPr>
            <a:r>
              <a:rPr lang="en-US" sz="1400" dirty="0"/>
              <a:t>Enterprise Data Model</a:t>
            </a:r>
            <a:endParaRPr lang="en-GB" sz="1400" dirty="0"/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6643688" y="2000250"/>
            <a:ext cx="1204912" cy="522288"/>
          </a:xfrm>
          <a:prstGeom prst="rect">
            <a:avLst/>
          </a:prstGeom>
          <a:ln>
            <a:headEnd/>
            <a:tailEnd type="none" w="med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0" hangingPunct="0">
              <a:defRPr/>
            </a:pPr>
            <a:r>
              <a:rPr lang="en-US" sz="1400" dirty="0"/>
              <a:t>Reference Data</a:t>
            </a:r>
            <a:endParaRPr lang="en-GB" sz="1400" dirty="0"/>
          </a:p>
        </p:txBody>
      </p:sp>
      <p:sp>
        <p:nvSpPr>
          <p:cNvPr id="52" name="Rectangle 25"/>
          <p:cNvSpPr>
            <a:spLocks noChangeArrowheads="1"/>
          </p:cNvSpPr>
          <p:nvPr/>
        </p:nvSpPr>
        <p:spPr bwMode="auto">
          <a:xfrm>
            <a:off x="6500813" y="5286375"/>
            <a:ext cx="1169987" cy="523875"/>
          </a:xfrm>
          <a:prstGeom prst="rect">
            <a:avLst/>
          </a:prstGeom>
          <a:ln>
            <a:headEnd/>
            <a:tailEnd type="none" w="med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0" hangingPunct="0">
              <a:defRPr/>
            </a:pPr>
            <a:r>
              <a:rPr lang="en-US" sz="1400" dirty="0"/>
              <a:t>Automated Processes</a:t>
            </a:r>
            <a:endParaRPr lang="en-GB" sz="1400" dirty="0"/>
          </a:p>
        </p:txBody>
      </p:sp>
      <p:sp>
        <p:nvSpPr>
          <p:cNvPr id="55" name="Rectangle 20"/>
          <p:cNvSpPr>
            <a:spLocks noChangeArrowheads="1"/>
          </p:cNvSpPr>
          <p:nvPr/>
        </p:nvSpPr>
        <p:spPr bwMode="auto">
          <a:xfrm>
            <a:off x="4643438" y="5357813"/>
            <a:ext cx="1223962" cy="471487"/>
          </a:xfrm>
          <a:prstGeom prst="rect">
            <a:avLst/>
          </a:prstGeom>
          <a:ln>
            <a:headEnd/>
            <a:tailEnd type="none" w="med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0" hangingPunct="0">
              <a:defRPr/>
            </a:pPr>
            <a:r>
              <a:rPr lang="en-US" sz="1400" dirty="0"/>
              <a:t>Data Quality Standards</a:t>
            </a:r>
            <a:endParaRPr lang="en-GB" sz="1400" dirty="0"/>
          </a:p>
        </p:txBody>
      </p:sp>
      <p:sp>
        <p:nvSpPr>
          <p:cNvPr id="60" name="Rectangle 17"/>
          <p:cNvSpPr>
            <a:spLocks noChangeArrowheads="1"/>
          </p:cNvSpPr>
          <p:nvPr/>
        </p:nvSpPr>
        <p:spPr bwMode="auto">
          <a:xfrm>
            <a:off x="6215063" y="3857625"/>
            <a:ext cx="1204912" cy="1022350"/>
          </a:xfrm>
          <a:prstGeom prst="rect">
            <a:avLst/>
          </a:prstGeom>
          <a:ln>
            <a:headEnd/>
            <a:tailEnd type="none" w="med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0" hangingPunct="0">
              <a:defRPr/>
            </a:pPr>
            <a:r>
              <a:rPr lang="en-US" sz="1400"/>
              <a:t>Interface Operations</a:t>
            </a:r>
            <a:endParaRPr lang="en-GB" sz="1400"/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6715125" y="2786063"/>
            <a:ext cx="1200150" cy="523875"/>
          </a:xfrm>
          <a:prstGeom prst="rect">
            <a:avLst/>
          </a:prstGeom>
          <a:ln>
            <a:headEnd/>
            <a:tailEnd type="none" w="med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0" hangingPunct="0">
              <a:defRPr/>
            </a:pPr>
            <a:r>
              <a:rPr lang="en-US" sz="1400" dirty="0"/>
              <a:t>Integration Architecture</a:t>
            </a:r>
            <a:endParaRPr lang="en-GB" sz="1400" dirty="0"/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5429250" y="2857500"/>
            <a:ext cx="1200150" cy="457200"/>
          </a:xfrm>
          <a:prstGeom prst="rect">
            <a:avLst/>
          </a:prstGeom>
          <a:ln>
            <a:headEnd/>
            <a:tailEnd type="none" w="med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0" hangingPunct="0">
              <a:defRPr/>
            </a:pPr>
            <a:r>
              <a:rPr lang="en-US" sz="1400" dirty="0"/>
              <a:t>Physical Data Models</a:t>
            </a:r>
            <a:endParaRPr lang="en-GB" sz="1400" dirty="0"/>
          </a:p>
        </p:txBody>
      </p:sp>
      <p:sp>
        <p:nvSpPr>
          <p:cNvPr id="72" name="Rectangle 14"/>
          <p:cNvSpPr>
            <a:spLocks noChangeArrowheads="1"/>
          </p:cNvSpPr>
          <p:nvPr/>
        </p:nvSpPr>
        <p:spPr bwMode="auto">
          <a:xfrm>
            <a:off x="5357813" y="2000250"/>
            <a:ext cx="1200150" cy="457200"/>
          </a:xfrm>
          <a:prstGeom prst="rect">
            <a:avLst/>
          </a:prstGeom>
          <a:ln>
            <a:headEnd/>
            <a:tailEnd type="none" w="med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eaLnBrk="0" hangingPunct="0">
              <a:defRPr/>
            </a:pPr>
            <a:r>
              <a:rPr lang="en-US" sz="1400" dirty="0"/>
              <a:t>Enterprise Data Model</a:t>
            </a:r>
            <a:endParaRPr lang="en-GB" sz="1400" dirty="0"/>
          </a:p>
        </p:txBody>
      </p:sp>
      <p:sp>
        <p:nvSpPr>
          <p:cNvPr id="36892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7DB0D0-7EE8-47CC-89B7-B5889BABD336}" type="slidenum">
              <a:rPr lang="en-GB" smtClean="0">
                <a:latin typeface="Helvetica Neue"/>
                <a:cs typeface="ヒラギノ角ゴ ProN W3"/>
              </a:rPr>
              <a:pPr>
                <a:defRPr/>
              </a:pPr>
              <a:t>3</a:t>
            </a:fld>
            <a:endParaRPr lang="en-GB" smtClean="0">
              <a:latin typeface="Helvetica Neue"/>
              <a:cs typeface="ヒラギノ角ゴ ProN W3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9" grpId="0" animBg="1"/>
      <p:bldP spid="52" grpId="0" animBg="1"/>
      <p:bldP spid="55" grpId="0" animBg="1"/>
      <p:bldP spid="60" grpId="0" animBg="1"/>
      <p:bldP spid="65" grpId="0" animBg="1"/>
      <p:bldP spid="69" grpId="0" animBg="1"/>
      <p:bldP spid="72" grpId="0" animBg="1"/>
    </p:bldLst>
  </p:timing>
</p:sld>
</file>

<file path=ppt/theme/theme1.xml><?xml version="1.0" encoding="utf-8"?>
<a:theme xmlns:a="http://schemas.openxmlformats.org/drawingml/2006/main" name="IJ Oran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sic">
      <a:majorFont>
        <a:latin typeface="Century Gothic"/>
        <a:ea typeface="ヒラギノ角ゴ ProN W3"/>
        <a:cs typeface="ヒラギノ角ゴ ProN W3"/>
      </a:majorFont>
      <a:minorFont>
        <a:latin typeface="Century Gothic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J Orange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sic">
      <a:majorFont>
        <a:latin typeface="Century Gothic"/>
        <a:ea typeface="ヒラギノ角ゴ ProN W3"/>
        <a:cs typeface="ヒラギノ角ゴ ProN W3"/>
      </a:majorFont>
      <a:minorFont>
        <a:latin typeface="Century Gothic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J Orange ba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sic">
      <a:majorFont>
        <a:latin typeface="Century Gothic"/>
        <a:ea typeface="ヒラギノ角ゴ ProN W3"/>
        <a:cs typeface="ヒラギノ角ゴ ProN W3"/>
      </a:majorFont>
      <a:minorFont>
        <a:latin typeface="Century Gothic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asic">
      <a:majorFont>
        <a:latin typeface="Century Gothic"/>
        <a:ea typeface="ヒラギノ角ゴ ProN W3"/>
        <a:cs typeface="ヒラギノ角ゴ ProN W3"/>
      </a:majorFont>
      <a:minorFont>
        <a:latin typeface="Century Gothic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IJ Orange</Template>
  <TotalTime>4193</TotalTime>
  <Words>123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8" baseType="lpstr">
      <vt:lpstr>Futura Medium</vt:lpstr>
      <vt:lpstr>ヒラギノ角ゴ ProN W3</vt:lpstr>
      <vt:lpstr>Arial</vt:lpstr>
      <vt:lpstr>Century Gothic</vt:lpstr>
      <vt:lpstr>Times New Roman</vt:lpstr>
      <vt:lpstr>Helvetica Neue Light</vt:lpstr>
      <vt:lpstr>Helvetica Neue</vt:lpstr>
      <vt:lpstr>Arial Unicode MS</vt:lpstr>
      <vt:lpstr>Wingdings</vt:lpstr>
      <vt:lpstr>Calibri</vt:lpstr>
      <vt:lpstr>IJ Orange</vt:lpstr>
      <vt:lpstr>IJ Orange White</vt:lpstr>
      <vt:lpstr>IJ Orange banner</vt:lpstr>
      <vt:lpstr>Office Theme</vt:lpstr>
      <vt:lpstr>1_Office Theme</vt:lpstr>
      <vt:lpstr>Ontology – the  benefits trail</vt:lpstr>
      <vt:lpstr>Why bother with Ontology?</vt:lpstr>
      <vt:lpstr>Ontology supporting information</vt:lpstr>
    </vt:vector>
  </TitlesOfParts>
  <Company>Shell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8000-1 Information quality management</dc:title>
  <dc:creator>Matthew West</dc:creator>
  <cp:lastModifiedBy>Matthew West</cp:lastModifiedBy>
  <cp:revision>226</cp:revision>
  <dcterms:created xsi:type="dcterms:W3CDTF">2007-08-16T09:26:14Z</dcterms:created>
  <dcterms:modified xsi:type="dcterms:W3CDTF">2011-02-21T15:37:10Z</dcterms:modified>
</cp:coreProperties>
</file>