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4FCE-1FC2-4592-8E11-B1C493234850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06B4F-10DF-4619-A42E-3783DD3279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6B4F-10DF-4619-A42E-3783DD32790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5603-CB1F-427E-B754-157E1C57D954}" type="datetimeFigureOut">
              <a:rPr lang="en-GB" smtClean="0"/>
              <a:pPr/>
              <a:t>3/29/11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E373-7B29-47E1-A217-CECF706EF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Challenges Track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Chairs: Ram D. Sriram, Ernie </a:t>
            </a:r>
            <a:r>
              <a:rPr lang="en-US" dirty="0" err="1" smtClean="0"/>
              <a:t>Lucier</a:t>
            </a:r>
            <a:r>
              <a:rPr lang="en-US" dirty="0" smtClean="0"/>
              <a:t>, Alden </a:t>
            </a:r>
            <a:r>
              <a:rPr lang="en-US" dirty="0" err="1" smtClean="0"/>
              <a:t>Dima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For Grand Challenges Track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a domain</a:t>
            </a:r>
          </a:p>
          <a:p>
            <a:pPr lvl="1"/>
            <a:r>
              <a:rPr lang="en-GB" dirty="0" smtClean="0"/>
              <a:t>Summarize current state of the art on ontology use: academic and industry</a:t>
            </a:r>
          </a:p>
          <a:p>
            <a:pPr lvl="1"/>
            <a:r>
              <a:rPr lang="en-GB" dirty="0" smtClean="0"/>
              <a:t>Determine gaps that hinder real-world ontology applications</a:t>
            </a:r>
          </a:p>
          <a:p>
            <a:pPr lvl="1"/>
            <a:r>
              <a:rPr lang="en-GB" dirty="0" smtClean="0"/>
              <a:t>Enumerate the actions that need to be taken to overcome these gaps </a:t>
            </a:r>
          </a:p>
          <a:p>
            <a:r>
              <a:rPr lang="en-GB" dirty="0" smtClean="0"/>
              <a:t>Brainstorm ideas for a  grand challenge problem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Christopher Welty (IBM)</a:t>
            </a:r>
          </a:p>
          <a:p>
            <a:pPr lvl="1"/>
            <a:r>
              <a:rPr lang="en-US" dirty="0" smtClean="0"/>
              <a:t>Grand challenge for Watson-like Systems</a:t>
            </a:r>
          </a:p>
          <a:p>
            <a:r>
              <a:rPr lang="en-US" dirty="0" err="1" smtClean="0"/>
              <a:t>Ramesh</a:t>
            </a:r>
            <a:r>
              <a:rPr lang="en-US" dirty="0" smtClean="0"/>
              <a:t> Jain (UC – Irvine)</a:t>
            </a:r>
          </a:p>
          <a:p>
            <a:pPr lvl="1"/>
            <a:r>
              <a:rPr lang="en-US" dirty="0" smtClean="0"/>
              <a:t>Social Life Networks – Ontology-based Recognition</a:t>
            </a:r>
          </a:p>
          <a:p>
            <a:r>
              <a:rPr lang="en-US" dirty="0" smtClean="0"/>
              <a:t>Eliot Siegel (UMD, School of Medicine)</a:t>
            </a:r>
          </a:p>
          <a:p>
            <a:pPr lvl="1"/>
            <a:r>
              <a:rPr lang="en-US" dirty="0" smtClean="0"/>
              <a:t>The Dr. Watson Project: Clinical Perspective</a:t>
            </a:r>
          </a:p>
          <a:p>
            <a:r>
              <a:rPr lang="en-US" dirty="0" smtClean="0"/>
              <a:t>Christopher Chute (Mayo Clinic)</a:t>
            </a:r>
          </a:p>
          <a:p>
            <a:pPr lvl="1"/>
            <a:r>
              <a:rPr lang="en-US" dirty="0" smtClean="0"/>
              <a:t>Relationships among Biomedical </a:t>
            </a:r>
            <a:r>
              <a:rPr lang="en-US" dirty="0" err="1" smtClean="0"/>
              <a:t>Ontologies</a:t>
            </a:r>
            <a:r>
              <a:rPr lang="en-US" dirty="0" smtClean="0"/>
              <a:t> and Classifications</a:t>
            </a:r>
          </a:p>
          <a:p>
            <a:r>
              <a:rPr lang="en-US" dirty="0" err="1" smtClean="0"/>
              <a:t>Nabil</a:t>
            </a:r>
            <a:r>
              <a:rPr lang="en-US" dirty="0" smtClean="0"/>
              <a:t> Adam (Department Homeland Security)</a:t>
            </a:r>
          </a:p>
          <a:p>
            <a:pPr lvl="1"/>
            <a:r>
              <a:rPr lang="en-US" dirty="0" smtClean="0"/>
              <a:t>Ontology Applications in Homeland Security</a:t>
            </a:r>
          </a:p>
          <a:p>
            <a:r>
              <a:rPr lang="en-US" dirty="0" smtClean="0"/>
              <a:t>Christopher </a:t>
            </a:r>
            <a:r>
              <a:rPr lang="en-US" dirty="0" err="1" smtClean="0"/>
              <a:t>Frangione</a:t>
            </a:r>
            <a:r>
              <a:rPr lang="en-US" dirty="0" smtClean="0"/>
              <a:t> (X Prize)</a:t>
            </a:r>
          </a:p>
          <a:p>
            <a:pPr lvl="1"/>
            <a:r>
              <a:rPr lang="en-US" dirty="0" smtClean="0"/>
              <a:t>Revolution through Competition: Designing Effective Incentive Prizes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Homeland security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Watson-like system for medical education (Siegel, Welty)</a:t>
            </a:r>
          </a:p>
          <a:p>
            <a:pPr lvl="1"/>
            <a:r>
              <a:rPr lang="en-US" dirty="0" smtClean="0"/>
              <a:t>Text retrieval (Harrison, Merck, etc..)</a:t>
            </a:r>
          </a:p>
          <a:p>
            <a:r>
              <a:rPr lang="en-US" dirty="0" smtClean="0"/>
              <a:t>Automated chart </a:t>
            </a:r>
            <a:r>
              <a:rPr lang="en-US" dirty="0" smtClean="0"/>
              <a:t>reviews (</a:t>
            </a:r>
            <a:r>
              <a:rPr lang="en-US" dirty="0" smtClean="0"/>
              <a:t>Siegel)</a:t>
            </a:r>
            <a:endParaRPr lang="en-US" dirty="0" smtClean="0"/>
          </a:p>
          <a:p>
            <a:pPr lvl="1"/>
            <a:r>
              <a:rPr lang="en-US" dirty="0" smtClean="0"/>
              <a:t>Learning</a:t>
            </a:r>
          </a:p>
          <a:p>
            <a:r>
              <a:rPr lang="en-US" dirty="0" smtClean="0"/>
              <a:t>Diagnosis and </a:t>
            </a:r>
            <a:r>
              <a:rPr lang="en-US" dirty="0" smtClean="0"/>
              <a:t>Treatment (Siegel)</a:t>
            </a:r>
          </a:p>
          <a:p>
            <a:pPr lvl="1"/>
            <a:r>
              <a:rPr lang="en-US" dirty="0" smtClean="0"/>
              <a:t> Expert Systems</a:t>
            </a:r>
          </a:p>
          <a:p>
            <a:r>
              <a:rPr lang="en-US" dirty="0" smtClean="0"/>
              <a:t>Challenge: Vocabularies and Terminologies (see slide 2, Chute)</a:t>
            </a:r>
          </a:p>
          <a:p>
            <a:pPr lvl="1"/>
            <a:r>
              <a:rPr lang="en-US" dirty="0" smtClean="0"/>
              <a:t>ICD 11 and beyond – creation, validation, and verification of </a:t>
            </a:r>
            <a:r>
              <a:rPr lang="en-US" dirty="0" err="1" smtClean="0"/>
              <a:t>ontologies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of things emerging</a:t>
            </a:r>
          </a:p>
          <a:p>
            <a:r>
              <a:rPr lang="en-US" dirty="0" smtClean="0"/>
              <a:t>Situational Analysis and Recommendation (slide 8, Jain)</a:t>
            </a:r>
          </a:p>
          <a:p>
            <a:r>
              <a:rPr lang="en-US" dirty="0" smtClean="0"/>
              <a:t>Interpreting images and text (context-based, slide 9, Jain)</a:t>
            </a:r>
          </a:p>
          <a:p>
            <a:r>
              <a:rPr lang="en-US" dirty="0" smtClean="0"/>
              <a:t>Challenge: Creating and testing R-</a:t>
            </a:r>
            <a:r>
              <a:rPr lang="en-US" dirty="0" err="1" smtClean="0"/>
              <a:t>ontologies</a:t>
            </a:r>
            <a:r>
              <a:rPr lang="en-US" dirty="0" smtClean="0"/>
              <a:t> (Recognition </a:t>
            </a:r>
            <a:r>
              <a:rPr lang="en-US" dirty="0" err="1" smtClean="0"/>
              <a:t>Ontologies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Homeland Security (Adams)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DHS Infrastructure </a:t>
            </a:r>
          </a:p>
          <a:p>
            <a:r>
              <a:rPr lang="en-US" dirty="0" smtClean="0"/>
              <a:t>Modeling, Simulation, and Analysis</a:t>
            </a:r>
          </a:p>
          <a:p>
            <a:r>
              <a:rPr lang="en-US" dirty="0" smtClean="0"/>
              <a:t>Challenge: Development, validation, acceptance, update, and integration of </a:t>
            </a:r>
            <a:r>
              <a:rPr lang="en-US" dirty="0" err="1" smtClean="0"/>
              <a:t>ontologies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Finally: The X Prize (</a:t>
            </a:r>
            <a:r>
              <a:rPr lang="en-US" dirty="0" err="1" smtClean="0"/>
              <a:t>Frangione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Attributes of X Prize (slide 13)</a:t>
            </a:r>
          </a:p>
          <a:p>
            <a:r>
              <a:rPr lang="en-US" dirty="0" smtClean="0"/>
              <a:t>How do prizes deliver change (slide 14)</a:t>
            </a:r>
          </a:p>
          <a:p>
            <a:r>
              <a:rPr lang="en-US" dirty="0" smtClean="0"/>
              <a:t>Developing a prize (slide 17)</a:t>
            </a:r>
          </a:p>
          <a:p>
            <a:pPr lvl="1"/>
            <a:r>
              <a:rPr lang="en-US" dirty="0" smtClean="0"/>
              <a:t>Goal setting, Prize strategy, Design, Execute, Life Cycle</a:t>
            </a:r>
          </a:p>
          <a:p>
            <a:r>
              <a:rPr lang="en-US" dirty="0" smtClean="0"/>
              <a:t>Various models of prize (slide 18)</a:t>
            </a:r>
          </a:p>
          <a:p>
            <a:pPr lvl="1"/>
            <a:r>
              <a:rPr lang="en-US" dirty="0" smtClean="0"/>
              <a:t>X prize is incentive model</a:t>
            </a:r>
          </a:p>
          <a:p>
            <a:r>
              <a:rPr lang="en-US" dirty="0" smtClean="0"/>
              <a:t>Designing a prize (slides 20-23)</a:t>
            </a:r>
          </a:p>
          <a:p>
            <a:r>
              <a:rPr lang="en-US" dirty="0" smtClean="0"/>
              <a:t>The  </a:t>
            </a:r>
            <a:r>
              <a:rPr lang="en-US" dirty="0" err="1" smtClean="0"/>
              <a:t>Ansari</a:t>
            </a:r>
            <a:r>
              <a:rPr lang="en-US" dirty="0" smtClean="0"/>
              <a:t> (X) Prize (slide 24)</a:t>
            </a:r>
          </a:p>
          <a:p>
            <a:pPr lvl="1"/>
            <a:r>
              <a:rPr lang="en-US" dirty="0" smtClean="0"/>
              <a:t>Human space flight – A reality for all</a:t>
            </a:r>
          </a:p>
          <a:p>
            <a:r>
              <a:rPr lang="en-US" dirty="0" smtClean="0"/>
              <a:t>Thoughts about X Prize </a:t>
            </a:r>
          </a:p>
          <a:p>
            <a:pPr lvl="1"/>
            <a:r>
              <a:rPr lang="en-US" dirty="0" smtClean="0"/>
              <a:t>Domain, funding, management, etc..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388</Words>
  <Application>Microsoft Macintosh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Grand Challenges Track</vt:lpstr>
      <vt:lpstr>Goals For Grand Challenges Track</vt:lpstr>
      <vt:lpstr>Speakers</vt:lpstr>
      <vt:lpstr>Domains Identified</vt:lpstr>
      <vt:lpstr>Health Care</vt:lpstr>
      <vt:lpstr>Social Networking</vt:lpstr>
      <vt:lpstr>Homeland Security (Adams)</vt:lpstr>
      <vt:lpstr>Finally: The X Prize (Frangione)</vt:lpstr>
    </vt:vector>
  </TitlesOfParts>
  <Manager/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Challenges</dc:title>
  <dc:subject/>
  <dc:creator>Ram</dc:creator>
  <cp:keywords/>
  <dc:description/>
  <cp:lastModifiedBy>Sriram Ram</cp:lastModifiedBy>
  <cp:revision>11</cp:revision>
  <dcterms:created xsi:type="dcterms:W3CDTF">2011-03-29T20:17:05Z</dcterms:created>
  <dcterms:modified xsi:type="dcterms:W3CDTF">2011-03-29T20:19:24Z</dcterms:modified>
  <cp:category/>
</cp:coreProperties>
</file>