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A5BD-1D19-457E-AA20-280219397BF4}" type="datetimeFigureOut">
              <a:rPr lang="en-GB" smtClean="0"/>
              <a:pPr/>
              <a:t>31/01/2012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6078-CF65-4603-B48E-0614B0B10E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Ontologies and engineering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David Leal</a:t>
            </a:r>
          </a:p>
          <a:p>
            <a:r>
              <a:rPr lang="en-GB" sz="2800" dirty="0" smtClean="0"/>
              <a:t>Ontology Summit 2012</a:t>
            </a:r>
          </a:p>
          <a:p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February 2012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900" y="188640"/>
            <a:ext cx="15621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Doing better is not difficult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340768"/>
            <a:ext cx="8229600" cy="5256584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big files are 99.99% “images” of fields, and 0.01% semantics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Inside the files there are scraps of text that identify parts, features, materials, states, etc.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Inside the files there is limited information about, when, who, and what software </a:t>
            </a:r>
            <a:r>
              <a:rPr lang="en-GB" sz="2000" dirty="0" smtClean="0"/>
              <a:t>(but nothing </a:t>
            </a:r>
            <a:r>
              <a:rPr lang="en-GB" sz="2000" dirty="0" smtClean="0"/>
              <a:t>about </a:t>
            </a:r>
            <a:r>
              <a:rPr lang="en-GB" sz="2000" dirty="0" smtClean="0"/>
              <a:t>why the file was created)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Create a ontology for analysis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parts, features, materials, states, etc.</a:t>
            </a:r>
          </a:p>
          <a:p>
            <a:pPr lvl="2">
              <a:spcBef>
                <a:spcPts val="0"/>
              </a:spcBef>
            </a:pPr>
            <a:r>
              <a:rPr lang="en-GB" sz="1800" dirty="0" smtClean="0"/>
              <a:t>analysis is 4D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fields are objects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Make the semantics inside the files visible as RDF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the big files are mostly descriptions of the fields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Record the analysis activities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the files are inputs and outputs</a:t>
            </a:r>
            <a:br>
              <a:rPr lang="en-GB" sz="2000" dirty="0" smtClean="0"/>
            </a:br>
            <a:r>
              <a:rPr lang="en-GB" sz="2000" dirty="0" smtClean="0"/>
              <a:t>   </a:t>
            </a:r>
            <a:br>
              <a:rPr lang="en-GB" sz="2000" dirty="0" smtClean="0"/>
            </a:br>
            <a:endParaRPr lang="en-GB" sz="20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60240"/>
            <a:ext cx="8229600" cy="31249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Quality metrics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mesh shapes, field discontinuities, etc.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Ranges of values in fields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are displacements consistent with a geometrically linear analysis?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are stresses consistent with a linear elastic analysis?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An ontology of metrics will enable them to be recorded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metrics become annotation of the files, and are then readily accessible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3650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Decisions are based on statements not “images”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e.g. the maximum surface stress on a weld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e.g. the limit state load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the statements should be explicit and linked to the data files from which they are derived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Decisions are activities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analysis involves many decisions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that a mesh is good enough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that a boundary can be regarded as rigid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that the temperature difference across this wall can’t be more that X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record the analysis decision as a statement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record the activity of making the decision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who was responsible and when</a:t>
            </a:r>
          </a:p>
          <a:p>
            <a:pPr lvl="2">
              <a:spcBef>
                <a:spcPts val="0"/>
              </a:spcBef>
            </a:pPr>
            <a:endParaRPr lang="en-GB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should be able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35283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Automate the generation of analysis reports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Know which data was involved in reaching the conclusion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implement an archiving policy – a decision can be taken that some data will always be recalculated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Evaluate the quality of an analysis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quality metrics on the data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sources for the data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was the analysis process consistent with best practice</a:t>
            </a:r>
          </a:p>
          <a:p>
            <a:pPr lvl="1">
              <a:spcBef>
                <a:spcPts val="0"/>
              </a:spcBef>
            </a:pPr>
            <a:endParaRPr lang="en-GB" sz="2000" dirty="0" smtClean="0"/>
          </a:p>
          <a:p>
            <a:pPr lvl="2">
              <a:spcBef>
                <a:spcPts val="0"/>
              </a:spcBef>
            </a:pPr>
            <a:endParaRPr lang="en-GB" sz="1600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engineering analysis?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5030019"/>
          </a:xfrm>
        </p:spPr>
        <p:txBody>
          <a:bodyPr>
            <a:noAutofit/>
          </a:bodyPr>
          <a:lstStyle/>
          <a:p>
            <a:r>
              <a:rPr lang="en-GB" sz="2400" dirty="0" smtClean="0"/>
              <a:t>Analysts look at the physics</a:t>
            </a: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000" dirty="0" smtClean="0"/>
              <a:t>systems engineers – want something to do X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designers  – propose a way of doing X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analysts – predict whether or not it </a:t>
            </a:r>
            <a:r>
              <a:rPr lang="en-GB" sz="2000" u="sng" dirty="0" smtClean="0"/>
              <a:t>will</a:t>
            </a:r>
            <a:r>
              <a:rPr lang="en-GB" sz="2000" dirty="0" smtClean="0"/>
              <a:t> do X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There is a design analysis loop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design optimisation is part of analysis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Certification is increasingly based on analysis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there are many things that are to expensive to make and break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maybe the demarcation line between what analysts do and what systems engineers do is whether or not physical laws are involved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 descr="biorid_ansicht_vorn_netz"/>
          <p:cNvPicPr>
            <a:picLocks noChangeAspect="1" noChangeArrowheads="1"/>
          </p:cNvPicPr>
          <p:nvPr/>
        </p:nvPicPr>
        <p:blipFill>
          <a:blip r:embed="rId2" cstate="print"/>
          <a:srcRect l="12598" r="25197"/>
          <a:stretch>
            <a:fillRect/>
          </a:stretch>
        </p:blipFill>
        <p:spPr bwMode="auto">
          <a:xfrm>
            <a:off x="5553508" y="1484784"/>
            <a:ext cx="3554996" cy="33337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2050" name="Picture 5" descr="R230_ISS_plot1"/>
          <p:cNvPicPr>
            <a:picLocks noChangeAspect="1" noChangeArrowheads="1"/>
          </p:cNvPicPr>
          <p:nvPr/>
        </p:nvPicPr>
        <p:blipFill>
          <a:blip r:embed="rId3" cstate="print"/>
          <a:srcRect l="17638" t="4466" r="10079" b="11340"/>
          <a:stretch>
            <a:fillRect/>
          </a:stretch>
        </p:blipFill>
        <p:spPr bwMode="auto">
          <a:xfrm>
            <a:off x="228761" y="1772816"/>
            <a:ext cx="5783399" cy="392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crash test simulation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5805264"/>
            <a:ext cx="8229600" cy="74868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Non-linear geometry, non-linear material behaviour, fluid flow, contact</a:t>
            </a:r>
          </a:p>
          <a:p>
            <a:r>
              <a:rPr lang="en-GB" dirty="0" smtClean="0"/>
              <a:t>Decisions about the level of idealisation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Distinctive problems of engineering analysis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30019"/>
          </a:xfrm>
        </p:spPr>
        <p:txBody>
          <a:bodyPr>
            <a:noAutofit/>
          </a:bodyPr>
          <a:lstStyle/>
          <a:p>
            <a:r>
              <a:rPr lang="en-GB" sz="2400" dirty="0" smtClean="0"/>
              <a:t>Lots of data</a:t>
            </a: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000" dirty="0" smtClean="0"/>
              <a:t>gigabytes of data in a single analysis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terabytes within a sequence of analyses for a particular objective 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Safety critical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you may be asserting that a product will not break in an event that you cannot replicate in a test rig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some accidents you don t want to replicate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replicating 50 years of life takes a long time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You get asked “how do you know the answers are right”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Ultimately there is an audit trail back to tests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material tests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validation of analysis methodologies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analysis is a “cottage industry”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r>
              <a:rPr lang="en-GB" sz="2400" dirty="0" smtClean="0"/>
              <a:t>Much of it is not routine</a:t>
            </a: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000" dirty="0" smtClean="0"/>
              <a:t>you do not necessarily know the analysis steps you will need to carry out before you start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Done by small teams of opinionated people who do not take kindly to PLM (Product Lifecycle Management) systems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 wide range of different disciplines – fatigue, thermal, fluid dynamics, high strain rates, creep, radiation 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Work can be subcontracted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analyses of components may be carried out to OEM requirement by the component supplier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Standardisation of analysis data has not taken off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data is much more complicated than geometry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much of the interesting information is about the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Engineering analysis is a “cottage industry”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r>
              <a:rPr lang="en-GB" sz="2400" dirty="0" smtClean="0"/>
              <a:t>Much of it is not routine</a:t>
            </a:r>
            <a:endParaRPr lang="en-GB" sz="2400" dirty="0"/>
          </a:p>
          <a:p>
            <a:pPr lvl="1">
              <a:spcBef>
                <a:spcPts val="0"/>
              </a:spcBef>
            </a:pPr>
            <a:r>
              <a:rPr lang="en-GB" sz="2000" dirty="0" smtClean="0"/>
              <a:t>you do not necessarily know the analysis steps you will need to carry out before you start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Done by small teams of opinionated people who do not take kindly to PLM (Product Lifecycle Management) systems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 wide range of different disciplines – fatigue, thermal, fluid dynamics, high strain rates, creep, radiation 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Work can be subcontracted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analyses of components may be carried out to OEM requirement by the component supplier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Standardisation of analysis data has not taken off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data is much more complicated than geometry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much of the interesting information is about the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16016" y="2996952"/>
            <a:ext cx="4427984" cy="18722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16016" y="4869160"/>
            <a:ext cx="4426397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4869160"/>
            <a:ext cx="4716016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996952"/>
            <a:ext cx="4716016" cy="1872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1700808"/>
            <a:ext cx="9142413" cy="12961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Lots of activities, lots of players</a:t>
            </a:r>
            <a:endParaRPr lang="en-GB" dirty="0"/>
          </a:p>
        </p:txBody>
      </p:sp>
      <p:pic>
        <p:nvPicPr>
          <p:cNvPr id="3075" name="Picture 3" descr="C:\Users\owner\Desktop\distributed design analysis and test 3_files\image06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3" y="1916832"/>
            <a:ext cx="8604447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International Association for the engineering analysis community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816424"/>
          </a:xfrm>
        </p:spPr>
        <p:txBody>
          <a:bodyPr>
            <a:noAutofit/>
          </a:bodyPr>
          <a:lstStyle/>
          <a:p>
            <a:r>
              <a:rPr lang="en-GB" sz="2400" dirty="0" smtClean="0"/>
              <a:t>NAFEMS North American Work Session on the Management of Simulation Data "Take Control of Your Analysis and Simulation Data", 27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September 2007, Troy, Michigan  </a:t>
            </a:r>
            <a:r>
              <a:rPr lang="en-GB" sz="2400" dirty="0"/>
              <a:t>(USA</a:t>
            </a:r>
            <a:r>
              <a:rPr lang="en-GB" sz="2400" dirty="0" smtClean="0"/>
              <a:t>).</a:t>
            </a:r>
          </a:p>
          <a:p>
            <a:pPr lvl="1"/>
            <a:r>
              <a:rPr lang="en-GB" sz="2000" dirty="0" smtClean="0"/>
              <a:t>This  session  lead  to  the  formation  of  the  North  America  based  NAFEMS Simulation Data Management Working Group. </a:t>
            </a:r>
            <a:endParaRPr lang="en-GB" sz="2000" dirty="0"/>
          </a:p>
          <a:p>
            <a:pPr>
              <a:spcBef>
                <a:spcPts val="2400"/>
              </a:spcBef>
            </a:pPr>
            <a:r>
              <a:rPr lang="en-GB" sz="2400" dirty="0" smtClean="0"/>
              <a:t>NAFEMS European Conference on “Simulation Process and Data Management” (</a:t>
            </a:r>
            <a:r>
              <a:rPr lang="en-GB" sz="2400" dirty="0"/>
              <a:t>SDM</a:t>
            </a:r>
            <a:r>
              <a:rPr lang="en-GB" sz="2400" dirty="0" smtClean="0"/>
              <a:t>), 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and 16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 2011, Munich, Germany.</a:t>
            </a:r>
            <a:endParaRPr lang="en-GB" sz="2000" dirty="0" smtClean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3756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r>
              <a:rPr lang="en-GB" sz="2400" dirty="0" smtClean="0"/>
              <a:t>An engineering analysis ends with: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a text analysis report containing conclusions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some pretty pictures in the report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terabytes of data scattered here and there across servers, which theoretically justify the conclusions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What data is archived with the report?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How do you check </a:t>
            </a:r>
            <a:r>
              <a:rPr lang="en-GB" sz="2000" dirty="0" smtClean="0"/>
              <a:t>the quality of the analysis process?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Hw do you </a:t>
            </a:r>
            <a:r>
              <a:rPr lang="en-GB" sz="2400" dirty="0" smtClean="0"/>
              <a:t>do another analysis of the same component?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often you start again from the product geometry in the PLM system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Has anybody ever done a similar analysis before?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who was it, can the do it again, how long did it take?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did they get the right answer?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964</Words>
  <Application>Microsoft Office PowerPoint</Application>
  <PresentationFormat>On-screen Show (4:3)</PresentationFormat>
  <Paragraphs>107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Ontologies and engineering analysis</vt:lpstr>
      <vt:lpstr>What is engineering analysis?</vt:lpstr>
      <vt:lpstr>e.g. crash test simulation</vt:lpstr>
      <vt:lpstr>Distinctive problems of engineering analysis</vt:lpstr>
      <vt:lpstr>Engineering analysis is a “cottage industry”</vt:lpstr>
      <vt:lpstr>Engineering analysis is a “cottage industry”</vt:lpstr>
      <vt:lpstr>Lots of activities, lots of players</vt:lpstr>
      <vt:lpstr>International Association for the engineering analysis community</vt:lpstr>
      <vt:lpstr>Problems</vt:lpstr>
      <vt:lpstr>Doing better is not difficult</vt:lpstr>
      <vt:lpstr>Metrics</vt:lpstr>
      <vt:lpstr>Decisions</vt:lpstr>
      <vt:lpstr>What we should be able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and engineering analysis</dc:title>
  <dc:creator>owner</dc:creator>
  <cp:lastModifiedBy>owner</cp:lastModifiedBy>
  <cp:revision>4</cp:revision>
  <dcterms:created xsi:type="dcterms:W3CDTF">2012-01-31T17:27:18Z</dcterms:created>
  <dcterms:modified xsi:type="dcterms:W3CDTF">2012-01-31T23:06:36Z</dcterms:modified>
</cp:coreProperties>
</file>