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8996-4F9E-49FC-9323-59B7F1A7A4F4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603C2-D44A-410E-B6E1-B3C70370AC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.cim3.net/cgi-bin/wiki.pl?KrzysztofJanowicz" TargetMode="External"/><Relationship Id="rId2" Type="http://schemas.openxmlformats.org/officeDocument/2006/relationships/hyperlink" Target="http://ontolog.cim3.net/cgi-bin/wiki.pl?AndrewCrap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tolog.cim3.net/cgi-bin/wiki.pl?MillsDavis" TargetMode="External"/><Relationship Id="rId5" Type="http://schemas.openxmlformats.org/officeDocument/2006/relationships/hyperlink" Target="http://ontolog.cim3.net/cgi-bin/wiki.pl?DoD" TargetMode="External"/><Relationship Id="rId4" Type="http://schemas.openxmlformats.org/officeDocument/2006/relationships/hyperlink" Target="http://ontolog.cim3.net/cgi-bin/wiki.pl?BruceBaum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Ontology Summit 2012</a:t>
            </a:r>
            <a:br>
              <a:rPr lang="en-US" sz="4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Track 4: Large-Scale Domain Applications</a:t>
            </a:r>
            <a:br>
              <a:rPr lang="en-US" sz="3600" dirty="0" smtClean="0"/>
            </a:br>
            <a:r>
              <a:rPr lang="en-US" sz="2200" dirty="0" smtClean="0"/>
              <a:t>Part 1: Energy, Government, and Geography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Co-Champions</a:t>
            </a:r>
          </a:p>
          <a:p>
            <a:r>
              <a:rPr lang="en-US" sz="5100" dirty="0" smtClean="0"/>
              <a:t>Steve Ray</a:t>
            </a:r>
          </a:p>
          <a:p>
            <a:r>
              <a:rPr lang="en-US" sz="5100" dirty="0" smtClean="0"/>
              <a:t>Trish Whetzel</a:t>
            </a:r>
          </a:p>
          <a:p>
            <a:endParaRPr lang="en-US" dirty="0"/>
          </a:p>
          <a:p>
            <a:r>
              <a:rPr lang="en-US" dirty="0" smtClean="0"/>
              <a:t>Thursday, February 16,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Mission Statement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track will help to ground the discussions in the other tracks and bring key challenges to light by </a:t>
            </a:r>
            <a:r>
              <a:rPr lang="en-US" b="1" dirty="0" smtClean="0"/>
              <a:t>describing current large-scale systems</a:t>
            </a:r>
            <a:r>
              <a:rPr lang="en-US" dirty="0" smtClean="0"/>
              <a:t> and systems of systems that either use, or could use, ontologies in their deployment. "Large-scale" can mean either very large data sets, very complex data sets, federated systems, highly distributed systems, or real-time, continuous data systems. </a:t>
            </a:r>
          </a:p>
          <a:p>
            <a:endParaRPr lang="en-US" dirty="0" smtClean="0"/>
          </a:p>
          <a:p>
            <a:r>
              <a:rPr lang="en-US" dirty="0" smtClean="0"/>
              <a:t>Examples of large data sets might include scientific observations and studies; complex data sets could be technical data packages for manufactured products, or electronic health records; federated systems could include information sharing to combat terrorism, highly distributed systems includes items such as the smart electrical grid (aka Smart Grid), and real-time systems include network management systems. Of course, some big systems might include all five aspects.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electrical grid (UML to OWL)</a:t>
            </a:r>
          </a:p>
          <a:p>
            <a:r>
              <a:rPr lang="en-US" dirty="0" smtClean="0"/>
              <a:t>Geography</a:t>
            </a:r>
          </a:p>
          <a:p>
            <a:r>
              <a:rPr lang="en-US" dirty="0" err="1" smtClean="0"/>
              <a:t>DoD</a:t>
            </a:r>
            <a:r>
              <a:rPr lang="en-US" dirty="0" smtClean="0"/>
              <a:t> system building (using </a:t>
            </a:r>
            <a:r>
              <a:rPr lang="en-US" dirty="0" err="1" smtClean="0"/>
              <a:t>OntoUML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Civilian government applications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Dr. </a:t>
            </a:r>
            <a:r>
              <a:rPr lang="en-US" sz="2400" dirty="0" smtClean="0">
                <a:hlinkClick r:id="rId2"/>
              </a:rPr>
              <a:t>Andrew Crapo</a:t>
            </a:r>
            <a:r>
              <a:rPr lang="en-US" sz="2400" dirty="0" smtClean="0"/>
              <a:t> (General Electric)</a:t>
            </a:r>
          </a:p>
          <a:p>
            <a:pPr lvl="1"/>
            <a:r>
              <a:rPr lang="en-US" sz="2000" dirty="0" smtClean="0"/>
              <a:t>"Overcoming Challenges Using the CIM as a Semantic Model for Energy Applications”</a:t>
            </a:r>
          </a:p>
          <a:p>
            <a:r>
              <a:rPr lang="en-US" sz="2400" dirty="0" smtClean="0"/>
              <a:t>Dr. </a:t>
            </a:r>
            <a:r>
              <a:rPr lang="en-US" sz="2400" dirty="0" smtClean="0">
                <a:hlinkClick r:id="rId3"/>
              </a:rPr>
              <a:t>Krzysztof </a:t>
            </a:r>
            <a:r>
              <a:rPr lang="en-US" sz="2400" dirty="0" err="1" smtClean="0">
                <a:hlinkClick r:id="rId3"/>
              </a:rPr>
              <a:t>Janowicz</a:t>
            </a:r>
            <a:r>
              <a:rPr lang="en-US" sz="2400" dirty="0" smtClean="0"/>
              <a:t> (UCSB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"Data-Intensive Geospatial Semantics"</a:t>
            </a:r>
            <a:endParaRPr lang="en-US" sz="2000" dirty="0" smtClean="0"/>
          </a:p>
          <a:p>
            <a:r>
              <a:rPr lang="en-US" sz="2400" dirty="0" smtClean="0"/>
              <a:t>Mr. </a:t>
            </a:r>
            <a:r>
              <a:rPr lang="en-US" sz="2400" dirty="0" smtClean="0">
                <a:hlinkClick r:id="rId4"/>
              </a:rPr>
              <a:t>Bruce Bauman</a:t>
            </a:r>
            <a:r>
              <a:rPr lang="en-US" sz="2400" dirty="0" smtClean="0"/>
              <a:t> (</a:t>
            </a:r>
            <a:r>
              <a:rPr lang="en-US" sz="2400" dirty="0" err="1" smtClean="0">
                <a:hlinkClick r:id="rId5"/>
              </a:rPr>
              <a:t>DoD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"Separating Semantics and Implementation: From a Single Ontologically Sound Conceptual Model to Multiple Physical Schema Languages"</a:t>
            </a:r>
          </a:p>
          <a:p>
            <a:r>
              <a:rPr lang="en-US" sz="2400" dirty="0" smtClean="0"/>
              <a:t>Mr. </a:t>
            </a:r>
            <a:r>
              <a:rPr lang="en-US" sz="2400" dirty="0" smtClean="0">
                <a:hlinkClick r:id="rId6"/>
              </a:rPr>
              <a:t>Mills Davis</a:t>
            </a:r>
            <a:r>
              <a:rPr lang="en-US" sz="2400" dirty="0" smtClean="0"/>
              <a:t> (Project10X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"What if Everything You Know about System Engineering is Wrong?"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Ontology Summit 2012  Track 4: Large-Scale Domain Applications Part 1: Energy, Government, and Geography</vt:lpstr>
      <vt:lpstr>Mission Statement </vt:lpstr>
      <vt:lpstr>Today’s examples</vt:lpstr>
      <vt:lpstr>Speakers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  Track 4: Large-Scale Domain Applications Part 1: Energy, Government, and Geography</dc:title>
  <dc:creator>Steve Ray, Trish Whetzel</dc:creator>
  <cp:lastModifiedBy>Steve</cp:lastModifiedBy>
  <cp:revision>7</cp:revision>
  <dcterms:created xsi:type="dcterms:W3CDTF">2012-02-14T22:55:42Z</dcterms:created>
  <dcterms:modified xsi:type="dcterms:W3CDTF">2012-02-16T02:33:12Z</dcterms:modified>
</cp:coreProperties>
</file>