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7" r:id="rId5"/>
    <p:sldId id="263" r:id="rId6"/>
  </p:sldIdLst>
  <p:sldSz cx="9144000" cy="6858000" type="screen4x3"/>
  <p:notesSz cx="7023100" cy="9309100"/>
  <p:defaultTextStyle>
    <a:defPPr>
      <a:defRPr lang="en-GB"/>
    </a:defPPr>
    <a:lvl1pPr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39" autoAdjust="0"/>
  </p:normalViewPr>
  <p:slideViewPr>
    <p:cSldViewPr showGuides="1">
      <p:cViewPr varScale="1">
        <p:scale>
          <a:sx n="47" d="100"/>
          <a:sy n="47" d="100"/>
        </p:scale>
        <p:origin x="-658" y="-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23100" cy="93091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4165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240" tIns="46800" rIns="9324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978275" y="0"/>
            <a:ext cx="304165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240" tIns="46800" rIns="9324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698500"/>
            <a:ext cx="4652963" cy="34893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1675" y="4421188"/>
            <a:ext cx="5618163" cy="418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240" tIns="46800" rIns="9324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842375"/>
            <a:ext cx="304165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240" tIns="46800" rIns="9324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78275" y="8842375"/>
            <a:ext cx="304165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240" tIns="46800" rIns="9324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9AE1B5F-06D7-47D0-94F1-D8857A111D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B442DA4F-5ADB-49E4-926F-A6A5BBBBFA41}" type="slidenum">
              <a:rPr lang="en-GB" smtClean="0">
                <a:latin typeface="Arial" charset="0"/>
              </a:rPr>
              <a:pPr>
                <a:buFont typeface="Arial" charset="0"/>
                <a:buNone/>
              </a:pPr>
              <a:t>1</a:t>
            </a:fld>
            <a:endParaRPr lang="en-GB" smtClean="0">
              <a:latin typeface="Arial" charset="0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3A4AA17F-9326-43C0-8B9F-15B065247C3E}" type="slidenum">
              <a:rPr lang="en-GB" smtClean="0">
                <a:latin typeface="Arial" charset="0"/>
              </a:rPr>
              <a:pPr>
                <a:buFont typeface="Arial" charset="0"/>
                <a:buNone/>
              </a:pPr>
              <a:t>2</a:t>
            </a:fld>
            <a:endParaRPr lang="en-GB" smtClean="0">
              <a:latin typeface="Arial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1184275" y="698500"/>
            <a:ext cx="4654550" cy="3490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Text Box 2"/>
          <p:cNvSpPr>
            <a:spLocks noGrp="1" noChangeArrowheads="1"/>
          </p:cNvSpPr>
          <p:nvPr>
            <p:ph type="body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30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80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F78A9B42-8B90-49AA-BE36-597AD39F3B20}" type="slidenum">
              <a:rPr lang="en-GB" smtClean="0">
                <a:latin typeface="Arial" charset="0"/>
              </a:rPr>
              <a:pPr>
                <a:buFont typeface="Arial" charset="0"/>
                <a:buNone/>
              </a:pPr>
              <a:t>3</a:t>
            </a:fld>
            <a:endParaRPr lang="en-GB" smtClean="0">
              <a:latin typeface="Arial" charset="0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1184275" y="698500"/>
            <a:ext cx="4654550" cy="3490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Text Box 2"/>
          <p:cNvSpPr>
            <a:spLocks noGrp="1" noChangeArrowheads="1"/>
          </p:cNvSpPr>
          <p:nvPr>
            <p:ph type="body"/>
          </p:nvPr>
        </p:nvSpPr>
        <p:spPr>
          <a:xfrm>
            <a:off x="701675" y="4421188"/>
            <a:ext cx="5619750" cy="5624512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258B4253-54B8-4BEC-BF16-277E2979B13D}" type="slidenum">
              <a:rPr lang="en-GB" smtClean="0">
                <a:latin typeface="Arial" charset="0"/>
              </a:rPr>
              <a:pPr>
                <a:buFont typeface="Arial" charset="0"/>
                <a:buNone/>
              </a:pPr>
              <a:t>4</a:t>
            </a:fld>
            <a:endParaRPr lang="en-GB" smtClean="0">
              <a:latin typeface="Arial" charset="0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1638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D7E211C0-659F-4B7F-8112-2C0849EA9D53}" type="slidenum">
              <a:rPr lang="en-GB" smtClean="0">
                <a:latin typeface="Arial" charset="0"/>
              </a:rPr>
              <a:pPr>
                <a:buFont typeface="Arial" charset="0"/>
                <a:buNone/>
              </a:pPr>
              <a:t>5</a:t>
            </a:fld>
            <a:endParaRPr lang="en-GB" smtClean="0">
              <a:latin typeface="Arial" charset="0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1184275" y="698500"/>
            <a:ext cx="4654550" cy="3490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body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19 February 2009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31551-C465-4615-8719-6EBDAA8EC0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19 February 2009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ED9BC-3DB4-4EE2-80E3-A7A3E8BDD3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52400"/>
            <a:ext cx="2151063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152400"/>
            <a:ext cx="630555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19 February 2009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5E3FE-3B35-4E98-B9A2-3E21865CC6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228013" cy="836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19 February 2009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548FB-D4DB-4099-9F9A-8FF3D0777E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19 February 2009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1BCA9-A266-4E1B-98B9-672E5B8050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19 February 2009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E8BAF-BC4D-45E0-993D-FC3A5CAC7D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19 February 2009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CCC72-F9EA-4CDE-9089-1F523E69A3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19 February 2009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8E5C3-7A34-41B9-9608-25B7CCBCC3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19 February 2009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5F4FF-84FC-4B6B-9779-0934E439BE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19 February 2009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503A0-3D4B-4719-8389-F87A1D2169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19 February 2009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767FA-BFFB-4058-8D18-8C2B83FC42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19 February 2009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81AA4-A0C7-4F48-A4D7-8BB29B164A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152400"/>
            <a:ext cx="8228013" cy="836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19 February 2009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A4C379E-E69D-4B2A-8830-41F0A2D4C0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927100"/>
            <a:ext cx="9144000" cy="1588"/>
          </a:xfrm>
          <a:prstGeom prst="line">
            <a:avLst/>
          </a:prstGeom>
          <a:noFill/>
          <a:ln w="3168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24800" y="0"/>
            <a:ext cx="1219200" cy="898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 b="1">
          <a:solidFill>
            <a:srgbClr val="0000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 b="1">
          <a:solidFill>
            <a:srgbClr val="0000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 b="1">
          <a:solidFill>
            <a:srgbClr val="0000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 b="1">
          <a:solidFill>
            <a:srgbClr val="0000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5pPr>
      <a:lvl6pPr marL="4572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4000" b="1">
          <a:solidFill>
            <a:srgbClr val="0000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6pPr>
      <a:lvl7pPr marL="9144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4000" b="1">
          <a:solidFill>
            <a:srgbClr val="0000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7pPr>
      <a:lvl8pPr marL="1371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4000" b="1">
          <a:solidFill>
            <a:srgbClr val="0000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8pPr>
      <a:lvl9pPr marL="18288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4000" b="1">
          <a:solidFill>
            <a:srgbClr val="0000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57200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OG_iNRROkfh2T76Ri0SrNzwLwVKGKo4kQOWwBKxHjy8/edit?pli=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2DDBCAA7-E2EB-4B9F-ABC3-C8DE16958B9F}" type="slidenum">
              <a:rPr lang="en-GB" smtClean="0">
                <a:latin typeface="Arial" charset="0"/>
              </a:rPr>
              <a:pPr>
                <a:buFont typeface="Arial" charset="0"/>
                <a:buNone/>
              </a:pPr>
              <a:t>1</a:t>
            </a:fld>
            <a:endParaRPr lang="en-GB" smtClean="0">
              <a:latin typeface="Arial" charset="0"/>
            </a:endParaRPr>
          </a:p>
        </p:txBody>
      </p:sp>
      <p:pic>
        <p:nvPicPr>
          <p:cNvPr id="2051" name="Picture 1"/>
          <p:cNvPicPr>
            <a:picLocks noChangeAspect="1" noChangeArrowheads="1"/>
          </p:cNvPicPr>
          <p:nvPr/>
        </p:nvPicPr>
        <p:blipFill>
          <a:blip r:embed="rId3" cstate="print">
            <a:lum bright="-12000" contrast="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43088"/>
            <a:ext cx="8077200" cy="20447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Ontolog Summit 2012</a:t>
            </a:r>
            <a:br>
              <a:rPr lang="en-GB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800" dirty="0" smtClean="0">
                <a:solidFill>
                  <a:schemeClr val="bg1"/>
                </a:solidFill>
              </a:rPr>
              <a:t>Pre-Symposium Session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>
                <a:solidFill>
                  <a:schemeClr val="bg1"/>
                </a:solidFill>
              </a:rPr>
              <a:t>Communiqué</a:t>
            </a:r>
            <a:endParaRPr lang="en-GB" sz="48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114800"/>
            <a:ext cx="6400800" cy="2057400"/>
          </a:xfrm>
        </p:spPr>
        <p:txBody>
          <a:bodyPr/>
          <a:lstStyle/>
          <a:p>
            <a:pPr marL="457200" lvl="1" indent="0" algn="ctr" eaLnBrk="1" hangingPunct="1">
              <a:lnSpc>
                <a:spcPct val="100000"/>
              </a:lnSpc>
              <a:spcBef>
                <a:spcPts val="800"/>
              </a:spcBef>
              <a:buFont typeface="Arial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endParaRPr lang="en-GB" sz="2000" b="1" dirty="0" smtClean="0">
              <a:solidFill>
                <a:srgbClr val="FFFFFF"/>
              </a:solidFill>
            </a:endParaRPr>
          </a:p>
          <a:p>
            <a:pPr marL="457200" lvl="1" indent="0" algn="ctr" eaLnBrk="1" hangingPunct="1">
              <a:lnSpc>
                <a:spcPct val="100000"/>
              </a:lnSpc>
              <a:spcBef>
                <a:spcPts val="800"/>
              </a:spcBef>
              <a:buFont typeface="Arial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200" b="1" dirty="0" smtClean="0">
                <a:solidFill>
                  <a:srgbClr val="FFFFFF"/>
                </a:solidFill>
              </a:rPr>
              <a:t>Ali </a:t>
            </a:r>
            <a:r>
              <a:rPr lang="en-GB" sz="3200" b="1" dirty="0" err="1" smtClean="0">
                <a:solidFill>
                  <a:srgbClr val="FFFFFF"/>
                </a:solidFill>
              </a:rPr>
              <a:t>Hashemi</a:t>
            </a:r>
            <a:endParaRPr lang="en-GB" sz="3200" b="1" dirty="0" smtClean="0">
              <a:solidFill>
                <a:srgbClr val="FFFFFF"/>
              </a:solidFill>
            </a:endParaRPr>
          </a:p>
          <a:p>
            <a:pPr marL="457200" lvl="1" indent="0" algn="ctr" eaLnBrk="1" hangingPunct="1">
              <a:lnSpc>
                <a:spcPct val="100000"/>
              </a:lnSpc>
              <a:spcBef>
                <a:spcPts val="800"/>
              </a:spcBef>
              <a:buFont typeface="Arial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200" b="1" dirty="0" smtClean="0">
                <a:solidFill>
                  <a:srgbClr val="FFFFFF"/>
                </a:solidFill>
              </a:rPr>
              <a:t>Todd Schneider</a:t>
            </a:r>
          </a:p>
          <a:p>
            <a:pPr marL="457200" lvl="1" indent="0" algn="ctr" eaLnBrk="1" hangingPunct="1">
              <a:lnSpc>
                <a:spcPct val="100000"/>
              </a:lnSpc>
              <a:spcBef>
                <a:spcPts val="800"/>
              </a:spcBef>
              <a:buFont typeface="Arial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200" b="1" dirty="0" smtClean="0">
                <a:solidFill>
                  <a:srgbClr val="FFFFFF"/>
                </a:solidFill>
              </a:rPr>
              <a:t>5 April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62830FD1-E69F-481E-A699-D439857F7F03}" type="slidenum">
              <a:rPr lang="en-GB" smtClean="0">
                <a:latin typeface="Arial" charset="0"/>
              </a:rPr>
              <a:pPr>
                <a:buFont typeface="Arial" charset="0"/>
                <a:buNone/>
              </a:pPr>
              <a:t>2</a:t>
            </a:fld>
            <a:endParaRPr lang="en-GB" smtClean="0">
              <a:latin typeface="Arial" charset="0"/>
            </a:endParaRPr>
          </a:p>
        </p:txBody>
      </p:sp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229600" cy="8382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Agenda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marL="514350" indent="-514350" eaLnBrk="1" hangingPunct="1">
              <a:lnSpc>
                <a:spcPct val="100000"/>
              </a:lnSpc>
              <a:buFont typeface="Arial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Review current communiqué draft </a:t>
            </a:r>
          </a:p>
          <a:p>
            <a:pPr marL="514350" indent="-514350" eaLnBrk="1" hangingPunct="1">
              <a:lnSpc>
                <a:spcPct val="100000"/>
              </a:lnSpc>
              <a:buFont typeface="Arial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Communiqué change requests</a:t>
            </a:r>
          </a:p>
          <a:p>
            <a:pPr marL="514350" indent="-514350" eaLnBrk="1" hangingPunct="1">
              <a:lnSpc>
                <a:spcPct val="100000"/>
              </a:lnSpc>
              <a:buFont typeface="Arial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Final </a:t>
            </a:r>
            <a:r>
              <a:rPr lang="en-US" dirty="0" smtClean="0"/>
              <a:t>Steps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8CEAB655-8AD3-4F62-94D0-D838F026174A}" type="slidenum">
              <a:rPr lang="en-GB" smtClean="0">
                <a:latin typeface="Arial" charset="0"/>
              </a:rPr>
              <a:pPr>
                <a:buFont typeface="Arial" charset="0"/>
                <a:buNone/>
              </a:pPr>
              <a:t>3</a:t>
            </a:fld>
            <a:endParaRPr lang="en-GB" smtClean="0">
              <a:latin typeface="Arial" charset="0"/>
            </a:endParaRPr>
          </a:p>
        </p:txBody>
      </p:sp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229600" cy="7588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Review Communiqué Draft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86800" cy="51911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Current draft at  </a:t>
            </a:r>
            <a:r>
              <a:rPr lang="en-GB" dirty="0" err="1" smtClean="0">
                <a:solidFill>
                  <a:schemeClr val="tx1"/>
                </a:solidFill>
              </a:rPr>
              <a:t>GoogleDocs</a:t>
            </a:r>
            <a:endParaRPr lang="en-GB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chemeClr val="accent2"/>
                </a:solidFill>
                <a:hlinkClick r:id="rId3"/>
              </a:rPr>
              <a:t>https://docs.google.com/document/d/1OG_iNRROkfh2T76Ri0SrNzwLwVKGKo4kQOWwBKxHjy8/edit?pli=1</a:t>
            </a:r>
            <a:endParaRPr lang="en-GB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Communiqué Wiki page may be a bit out of sync with the </a:t>
            </a:r>
            <a:r>
              <a:rPr lang="en-GB" sz="2400" dirty="0" err="1" smtClean="0">
                <a:solidFill>
                  <a:schemeClr val="tx1"/>
                </a:solidFill>
              </a:rPr>
              <a:t>GoogleDoc</a:t>
            </a:r>
            <a:r>
              <a:rPr lang="en-GB" sz="2400" dirty="0" smtClean="0">
                <a:solidFill>
                  <a:schemeClr val="tx1"/>
                </a:solidFill>
              </a:rPr>
              <a:t> page</a:t>
            </a:r>
          </a:p>
        </p:txBody>
      </p:sp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0"/>
            <a:ext cx="1219200" cy="900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92C61E38-D176-46AE-B155-04E7E500BF70}" type="slidenum">
              <a:rPr lang="en-GB" smtClean="0">
                <a:latin typeface="Arial" charset="0"/>
              </a:rPr>
              <a:pPr>
                <a:buFont typeface="Arial" charset="0"/>
                <a:buNone/>
              </a:pPr>
              <a:t>4</a:t>
            </a:fld>
            <a:endParaRPr lang="en-GB" smtClean="0">
              <a:latin typeface="Arial" charset="0"/>
            </a:endParaRPr>
          </a:p>
        </p:txBody>
      </p:sp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229600" cy="8382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Change Requests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Change requests embedded as comments on </a:t>
            </a:r>
            <a:r>
              <a:rPr lang="en-US" sz="4000" dirty="0" err="1" smtClean="0"/>
              <a:t>GoogleDoc</a:t>
            </a:r>
            <a:endParaRPr lang="en-US" sz="4000" dirty="0" smtClean="0"/>
          </a:p>
          <a:p>
            <a:pPr eaLnBrk="1" hangingPunct="1">
              <a:buNone/>
            </a:pPr>
            <a:endParaRPr lang="en-US" sz="4000" dirty="0" smtClean="0"/>
          </a:p>
          <a:p>
            <a:pPr eaLnBrk="1" hangingPunct="1"/>
            <a:r>
              <a:rPr lang="en-US" sz="4000" dirty="0" smtClean="0"/>
              <a:t>Recommendations need scrutiny</a:t>
            </a:r>
          </a:p>
          <a:p>
            <a:pPr eaLnBrk="1" hangingPunct="1"/>
            <a:endParaRPr lang="en-US" sz="4000" dirty="0" smtClean="0"/>
          </a:p>
          <a:p>
            <a:pPr eaLnBrk="1" hangingPunct="1"/>
            <a:r>
              <a:rPr lang="en-US" sz="4000" dirty="0" smtClean="0"/>
              <a:t>Change in Change Requests</a:t>
            </a:r>
          </a:p>
          <a:p>
            <a:pPr lvl="1" eaLnBrk="1" hangingPunct="1"/>
            <a:r>
              <a:rPr lang="en-US" sz="2400" dirty="0" smtClean="0"/>
              <a:t>General comments without solutions will be considered </a:t>
            </a:r>
            <a:r>
              <a:rPr lang="en-US" sz="1600" dirty="0" smtClean="0"/>
              <a:t>(but we really prefer to have a solution provided)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7EBA25FF-49A7-41EF-8F34-C361546D01F8}" type="slidenum">
              <a:rPr lang="en-GB" smtClean="0">
                <a:latin typeface="Arial" charset="0"/>
              </a:rPr>
              <a:pPr>
                <a:buFont typeface="Arial" charset="0"/>
                <a:buNone/>
              </a:pPr>
              <a:t>5</a:t>
            </a:fld>
            <a:endParaRPr lang="en-GB" smtClean="0">
              <a:latin typeface="Arial" charset="0"/>
            </a:endParaRPr>
          </a:p>
        </p:txBody>
      </p:sp>
      <p:sp>
        <p:nvSpPr>
          <p:cNvPr id="1024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229600" cy="8382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Final Actions </a:t>
            </a:r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Revise draft communiqué based on change requests</a:t>
            </a:r>
          </a:p>
          <a:p>
            <a:pPr eaLnBrk="1" hangingPunct="1">
              <a:defRPr/>
            </a:pPr>
            <a:r>
              <a:rPr lang="en-US" dirty="0" smtClean="0"/>
              <a:t>Post draft communiqué  for final community review on </a:t>
            </a:r>
            <a:r>
              <a:rPr lang="en-US" dirty="0" err="1" smtClean="0"/>
              <a:t>GoogleDocs</a:t>
            </a: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smtClean="0"/>
              <a:t>No later than Sunday (night) 8 April 2012</a:t>
            </a:r>
          </a:p>
          <a:p>
            <a:pPr eaLnBrk="1" hangingPunct="1">
              <a:defRPr/>
            </a:pPr>
            <a:r>
              <a:rPr lang="en-US" dirty="0" smtClean="0"/>
              <a:t>Final Comments &amp; Change Requests</a:t>
            </a:r>
          </a:p>
          <a:p>
            <a:pPr lvl="1" eaLnBrk="1" hangingPunct="1">
              <a:defRPr/>
            </a:pPr>
            <a:r>
              <a:rPr lang="en-US" dirty="0" smtClean="0"/>
              <a:t>Closes Tuesday 10 April 2012 Midnight EDT </a:t>
            </a:r>
          </a:p>
          <a:p>
            <a:pPr eaLnBrk="1" hangingPunct="1">
              <a:defRPr/>
            </a:pPr>
            <a:r>
              <a:rPr lang="en-US" dirty="0" err="1" smtClean="0"/>
              <a:t>Communique</a:t>
            </a:r>
            <a:r>
              <a:rPr lang="en-US" dirty="0" smtClean="0"/>
              <a:t> finalized and posted to </a:t>
            </a:r>
            <a:r>
              <a:rPr lang="en-US" dirty="0" err="1" smtClean="0"/>
              <a:t>GoogleDocs</a:t>
            </a:r>
            <a:r>
              <a:rPr lang="en-US" dirty="0" smtClean="0"/>
              <a:t> and Wiki page</a:t>
            </a:r>
          </a:p>
          <a:p>
            <a:pPr lvl="1" eaLnBrk="1" hangingPunct="1">
              <a:defRPr/>
            </a:pPr>
            <a:r>
              <a:rPr lang="en-US" dirty="0" smtClean="0"/>
              <a:t>No later than sunrise 12 April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pitchFamily="34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pitchFamily="34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139</Words>
  <Application>Microsoft Office PowerPoint</Application>
  <PresentationFormat>On-screen Show (4:3)</PresentationFormat>
  <Paragraphs>41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Ontolog Summit 2012 Pre-Symposium Session Communiqué</vt:lpstr>
      <vt:lpstr>Agenda</vt:lpstr>
      <vt:lpstr>Review Communiqué Draft</vt:lpstr>
      <vt:lpstr>Change Requests</vt:lpstr>
      <vt:lpstr>Final Actions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 Open Ontology Repository Review</dc:title>
  <dc:creator>ts</dc:creator>
  <cp:lastModifiedBy>1023174</cp:lastModifiedBy>
  <cp:revision>22</cp:revision>
  <dcterms:modified xsi:type="dcterms:W3CDTF">2012-04-05T15:37:40Z</dcterms:modified>
</cp:coreProperties>
</file>