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8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4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6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1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7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9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2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3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3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2325-F95A-48D0-996D-C098B44AF47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C64D-B77D-4CFC-ABAC-F4F650124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4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2257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b="1" dirty="0"/>
              <a:t>Ontology Summit </a:t>
            </a:r>
            <a:r>
              <a:rPr lang="en-US" sz="4000" b="1" dirty="0" smtClean="0"/>
              <a:t>2013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600" b="1" dirty="0" smtClean="0"/>
              <a:t>Track D</a:t>
            </a:r>
            <a:r>
              <a:rPr lang="en-US" sz="3600" b="1" dirty="0"/>
              <a:t>: Software</a:t>
            </a:r>
            <a:br>
              <a:rPr lang="en-US" sz="3600" b="1" dirty="0"/>
            </a:br>
            <a:r>
              <a:rPr lang="en-US" sz="3600" b="1" dirty="0"/>
              <a:t>Environments for Evaluating Ontologies </a:t>
            </a:r>
            <a:r>
              <a:rPr lang="en-US" sz="3600" b="1" dirty="0"/>
              <a:t>S</a:t>
            </a:r>
            <a:r>
              <a:rPr lang="en-US" sz="3600" b="1" dirty="0" smtClean="0"/>
              <a:t>ession 6 - Synthesis 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Michael Denny (MITRE)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Peter </a:t>
            </a:r>
            <a:r>
              <a:rPr lang="en-US" dirty="0" err="1" smtClean="0">
                <a:solidFill>
                  <a:schemeClr val="tx1"/>
                </a:solidFill>
              </a:rPr>
              <a:t>Yim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Ontolog</a:t>
            </a:r>
            <a:r>
              <a:rPr lang="en-US" dirty="0" smtClean="0">
                <a:solidFill>
                  <a:schemeClr val="tx1"/>
                </a:solidFill>
              </a:rPr>
              <a:t>, CIM3)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87424" y="35814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21 February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5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Survey to </a:t>
            </a:r>
            <a:r>
              <a:rPr lang="en-US" dirty="0" smtClean="0"/>
              <a:t>date…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The ontology evaluation factors identified </a:t>
            </a:r>
            <a:r>
              <a:rPr lang="en-US" sz="2000" dirty="0"/>
              <a:t>in Tracks </a:t>
            </a:r>
            <a:r>
              <a:rPr lang="en-US" sz="2000" dirty="0" smtClean="0"/>
              <a:t>A-C were collected and reviewed.</a:t>
            </a:r>
            <a:endParaRPr lang="en-US" sz="2000" dirty="0"/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Candidate </a:t>
            </a:r>
            <a:r>
              <a:rPr lang="en-US" sz="2000" dirty="0"/>
              <a:t>software capabilities </a:t>
            </a:r>
            <a:r>
              <a:rPr lang="en-US" sz="2000" dirty="0" smtClean="0"/>
              <a:t>that potentially </a:t>
            </a:r>
            <a:r>
              <a:rPr lang="en-US" sz="2000" dirty="0"/>
              <a:t>address </a:t>
            </a:r>
            <a:r>
              <a:rPr lang="en-US" sz="2000" dirty="0" smtClean="0"/>
              <a:t>these ontology quality and fitness factors were compiled into several general </a:t>
            </a:r>
            <a:r>
              <a:rPr lang="en-US" sz="2000" dirty="0"/>
              <a:t>phases of ontology </a:t>
            </a:r>
            <a:r>
              <a:rPr lang="en-US" sz="2000" dirty="0" smtClean="0"/>
              <a:t>development.</a:t>
            </a:r>
          </a:p>
          <a:p>
            <a:pPr marL="914400" lvl="1" indent="-274320">
              <a:spcBef>
                <a:spcPts val="0"/>
              </a:spcBef>
            </a:pPr>
            <a:r>
              <a:rPr lang="en-US" sz="1600" dirty="0"/>
              <a:t>Exploration </a:t>
            </a:r>
            <a:r>
              <a:rPr lang="en-US" sz="1600" dirty="0" smtClean="0"/>
              <a:t>Phase</a:t>
            </a:r>
          </a:p>
          <a:p>
            <a:pPr marL="914400" lvl="1" indent="-274320">
              <a:spcBef>
                <a:spcPts val="0"/>
              </a:spcBef>
            </a:pPr>
            <a:r>
              <a:rPr lang="en-US" sz="1600" dirty="0" smtClean="0"/>
              <a:t>Management Phase</a:t>
            </a:r>
          </a:p>
          <a:p>
            <a:pPr marL="914400" lvl="1" indent="-274320">
              <a:spcBef>
                <a:spcPts val="0"/>
              </a:spcBef>
            </a:pPr>
            <a:r>
              <a:rPr lang="en-US" sz="1600" dirty="0" smtClean="0"/>
              <a:t>Design Phase</a:t>
            </a:r>
          </a:p>
          <a:p>
            <a:pPr marL="914400" lvl="1" indent="-274320">
              <a:spcBef>
                <a:spcPts val="0"/>
              </a:spcBef>
            </a:pPr>
            <a:r>
              <a:rPr lang="en-US" sz="1600" dirty="0" smtClean="0"/>
              <a:t>Build Phase</a:t>
            </a:r>
          </a:p>
          <a:p>
            <a:pPr marL="914400" lvl="1" indent="-274320">
              <a:spcBef>
                <a:spcPts val="0"/>
              </a:spcBef>
            </a:pPr>
            <a:r>
              <a:rPr lang="en-US" sz="1600" dirty="0" smtClean="0"/>
              <a:t>Validation Phase</a:t>
            </a:r>
          </a:p>
          <a:p>
            <a:pPr marL="914400" lvl="1" indent="-274320">
              <a:spcBef>
                <a:spcPts val="0"/>
              </a:spcBef>
            </a:pPr>
            <a:r>
              <a:rPr lang="en-US" sz="1600" dirty="0" smtClean="0"/>
              <a:t>Integration </a:t>
            </a:r>
            <a:r>
              <a:rPr lang="en-US" sz="1600" dirty="0"/>
              <a:t>&amp; Use </a:t>
            </a:r>
            <a:r>
              <a:rPr lang="en-US" sz="1600" dirty="0" smtClean="0"/>
              <a:t>Phase</a:t>
            </a:r>
          </a:p>
          <a:p>
            <a:pPr marL="91440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/>
              <a:t>Maintenance Phase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Feedback during and after the Track D session 05 was reviewed toward updating the initial list </a:t>
            </a:r>
            <a:r>
              <a:rPr lang="en-US" sz="2000" dirty="0"/>
              <a:t>of approximately 100 </a:t>
            </a:r>
            <a:r>
              <a:rPr lang="en-US" sz="2000" dirty="0" smtClean="0"/>
              <a:t>candidate software capabilities.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Initial planning was conducted among Ontology Summit participants for the development and implementation of a suitable ontology evaluation survey.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CF03D5EC-BE48-4145-9873-4D052198FED1}" type="slidenum">
              <a:rPr lang="en-US" sz="2000" smtClean="0">
                <a:solidFill>
                  <a:schemeClr val="tx1"/>
                </a:solidFill>
              </a:rPr>
              <a:t>2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next </a:t>
            </a:r>
            <a:r>
              <a:rPr lang="en-US" dirty="0" smtClean="0"/>
              <a:t>steps…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Review feedback by Friday and finalize </a:t>
            </a:r>
            <a:r>
              <a:rPr lang="en-US" dirty="0"/>
              <a:t>the list of software capabilities</a:t>
            </a:r>
            <a:endParaRPr lang="en-US" dirty="0" smtClean="0"/>
          </a:p>
          <a:p>
            <a:r>
              <a:rPr lang="en-US" dirty="0" smtClean="0"/>
              <a:t>Finalize plans for the survey instrument, its publication, its promotion, and the compilation of results</a:t>
            </a:r>
          </a:p>
          <a:p>
            <a:pPr lvl="1"/>
            <a:r>
              <a:rPr lang="en-US" dirty="0" smtClean="0"/>
              <a:t>E.g., in the form of a Web checklist with open text field at the end of each development phase section</a:t>
            </a:r>
          </a:p>
          <a:p>
            <a:pPr lvl="1"/>
            <a:r>
              <a:rPr lang="en-US" dirty="0" smtClean="0"/>
              <a:t>Need champions of each track to promote directly with software providers</a:t>
            </a:r>
          </a:p>
          <a:p>
            <a:r>
              <a:rPr lang="en-US" dirty="0" smtClean="0"/>
              <a:t>Publish the survey instrument and appeal</a:t>
            </a:r>
          </a:p>
          <a:p>
            <a:r>
              <a:rPr lang="en-US" dirty="0" smtClean="0"/>
              <a:t>Collect and summarize results to be posted on Wiki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CF03D5EC-BE48-4145-9873-4D052198FED1}" type="slidenum">
              <a:rPr lang="en-US" sz="2000" smtClean="0">
                <a:solidFill>
                  <a:schemeClr val="tx1"/>
                </a:solidFill>
              </a:rPr>
              <a:t>3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expectations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CF03D5EC-BE48-4145-9873-4D052198FED1}" type="slidenum">
              <a:rPr lang="en-US" sz="2000" smtClean="0">
                <a:solidFill>
                  <a:schemeClr val="tx1"/>
                </a:solidFill>
              </a:rPr>
              <a:t>4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Need to filter candidate software capabilities to ensure they directly address ontology quality &amp; fitness outcomes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One week to implement survey instrument online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Two week period to solicit and obtain the majority of responses from software providers</a:t>
            </a:r>
          </a:p>
          <a:p>
            <a:r>
              <a:rPr lang="en-US" dirty="0" smtClean="0"/>
              <a:t>Some period to compile results and post online, unless achieved automatically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7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Hackathon</a:t>
            </a:r>
            <a:r>
              <a:rPr lang="en-US" dirty="0" smtClean="0"/>
              <a:t>” </a:t>
            </a:r>
            <a:r>
              <a:rPr lang="en-US" dirty="0"/>
              <a:t>&amp; </a:t>
            </a:r>
            <a:r>
              <a:rPr lang="en-US" dirty="0" smtClean="0"/>
              <a:t>“Clinic” work…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CF03D5EC-BE48-4145-9873-4D052198FED1}" type="slidenum">
              <a:rPr lang="en-US" sz="2000" smtClean="0">
                <a:solidFill>
                  <a:schemeClr val="tx1"/>
                </a:solidFill>
              </a:rPr>
              <a:t>5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</a:t>
            </a:r>
            <a:r>
              <a:rPr lang="en-US" dirty="0" smtClean="0"/>
              <a:t>overed in Mike Dean's upcoming "Approach </a:t>
            </a:r>
            <a:r>
              <a:rPr lang="en-US" dirty="0"/>
              <a:t>to the </a:t>
            </a:r>
            <a:r>
              <a:rPr lang="en-US" dirty="0" smtClean="0"/>
              <a:t>‘</a:t>
            </a:r>
            <a:r>
              <a:rPr lang="en-US" dirty="0" err="1" smtClean="0"/>
              <a:t>Hackathon</a:t>
            </a:r>
            <a:r>
              <a:rPr lang="en-US" dirty="0" smtClean="0"/>
              <a:t>’ </a:t>
            </a:r>
            <a:r>
              <a:rPr lang="en-US" dirty="0"/>
              <a:t>&amp; </a:t>
            </a:r>
            <a:r>
              <a:rPr lang="en-US" dirty="0" smtClean="0"/>
              <a:t>‘Clinics’ </a:t>
            </a:r>
            <a:r>
              <a:rPr lang="en-US" dirty="0"/>
              <a:t>Activities" </a:t>
            </a:r>
            <a:r>
              <a:rPr lang="en-US" dirty="0" smtClean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1789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Ontology Summit 2013 Track D: Software Environments for Evaluating Ontologies Session 6 - Synthesis I </vt:lpstr>
      <vt:lpstr>Survey to date…</vt:lpstr>
      <vt:lpstr>Survey next steps…</vt:lpstr>
      <vt:lpstr>Survey expectations…</vt:lpstr>
      <vt:lpstr>“Hackathon” &amp; “Clinic” work…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 D Synthesis</dc:title>
  <dc:creator>Denny, Michael S.</dc:creator>
  <cp:lastModifiedBy>Denny, Michael S.</cp:lastModifiedBy>
  <cp:revision>10</cp:revision>
  <dcterms:created xsi:type="dcterms:W3CDTF">2013-02-18T23:50:57Z</dcterms:created>
  <dcterms:modified xsi:type="dcterms:W3CDTF">2013-02-20T17:24:56Z</dcterms:modified>
</cp:coreProperties>
</file>