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472" r:id="rId2"/>
    <p:sldId id="1031" r:id="rId3"/>
  </p:sldIdLst>
  <p:sldSz cx="9144000" cy="6858000" type="screen4x3"/>
  <p:notesSz cx="70231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3333FF"/>
    <a:srgbClr val="FF0000"/>
    <a:srgbClr val="66FFFF"/>
    <a:srgbClr val="CCCCFF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327" autoAdjust="0"/>
    <p:restoredTop sz="94563" autoAdjust="0"/>
  </p:normalViewPr>
  <p:slideViewPr>
    <p:cSldViewPr snapToGrid="0">
      <p:cViewPr>
        <p:scale>
          <a:sx n="62" d="100"/>
          <a:sy n="62" d="100"/>
        </p:scale>
        <p:origin x="-341" y="-14"/>
      </p:cViewPr>
      <p:guideLst>
        <p:guide orient="horz" pos="250"/>
        <p:guide pos="28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00" y="-78"/>
      </p:cViewPr>
      <p:guideLst>
        <p:guide orient="horz" pos="292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9490285-F1E8-45C9-A414-681FC8C3D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9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498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E6C9424-C407-406A-9D10-B9661E6D9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1EFE0-F0D8-482E-BCA2-FE5C147C18B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9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62000" y="793750"/>
            <a:ext cx="77724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8" dist="17961" dir="13500000">
              <a:srgbClr val="FF0066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48013" y="6567488"/>
            <a:ext cx="2908300" cy="2905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70738" y="6432550"/>
            <a:ext cx="1751012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11DDB5-8B7B-4779-B6E6-5E3C4309E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9C65-3F2A-4F8C-8375-782DE7AA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09787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76200"/>
            <a:ext cx="6180138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6C71-7611-4BEE-9276-C3BF4029A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BF91-C3D0-492C-A563-05B14F63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8CA3-F8D6-4EAD-8876-342524DEC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B3EF-B0F4-46FE-BAA4-2476A617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DD82-3B0E-4643-B495-32A33F1BC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77A8-90B6-4189-AEC3-5B996298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D376-4B1E-444F-9A1F-FDF6F682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A3F63-2E02-4D18-99B1-34813C860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8163-E277-4BE9-9346-DE6593F6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82738"/>
            <a:ext cx="839152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099788" name="Line 12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09979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523038"/>
            <a:ext cx="17510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8E068511-035D-4E75-8550-C386FEB00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/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tolog.cim3.net/cgi-bin/wiki.pl?PatrickLambri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tolog.cim3.net/cgi-bin/wiki.pl?EdBarkmeyer" TargetMode="External"/><Relationship Id="rId5" Type="http://schemas.openxmlformats.org/officeDocument/2006/relationships/hyperlink" Target="http://ontolog.cim3.net/cgi-bin/wiki.pl?MelissaHaendel" TargetMode="External"/><Relationship Id="rId4" Type="http://schemas.openxmlformats.org/officeDocument/2006/relationships/hyperlink" Target="http://ontolog.cim3.net/cgi-bin/wiki.pl?MariaCopela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3627" y="4927600"/>
            <a:ext cx="7787472" cy="1219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Co-Champions: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Steve Ray (</a:t>
            </a:r>
            <a:r>
              <a:rPr lang="en-US" sz="2400" dirty="0" smtClean="0"/>
              <a:t>Carnegie Mellon University Silicon Valley)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Leo Obrst (MITRE)</a:t>
            </a: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80157"/>
            <a:ext cx="7772400" cy="3078408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/>
              <a:t>Ontology Summit 2013: </a:t>
            </a:r>
            <a:br>
              <a:rPr lang="en-US" sz="2400" dirty="0" smtClean="0"/>
            </a:br>
            <a:r>
              <a:rPr lang="en-US" sz="2400" dirty="0" smtClean="0"/>
              <a:t>Ontology Evaluation Across the Ontology Lifecycle</a:t>
            </a:r>
            <a:br>
              <a:rPr lang="en-US" sz="2400" dirty="0" smtClean="0"/>
            </a:br>
            <a:r>
              <a:rPr lang="en-US" sz="2400" dirty="0" smtClean="0"/>
              <a:t>Virtual Panel Session 08 – March 7, 2013</a:t>
            </a:r>
            <a:br>
              <a:rPr lang="en-US" sz="2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Track </a:t>
            </a:r>
            <a:r>
              <a:rPr lang="en-US" sz="3600" dirty="0"/>
              <a:t>A:  Intrinsic Aspects of Ontology </a:t>
            </a:r>
            <a:r>
              <a:rPr lang="en-US" sz="3600" dirty="0" smtClean="0"/>
              <a:t>Evaluation</a:t>
            </a:r>
            <a:r>
              <a:rPr lang="en-US" sz="3600" dirty="0"/>
              <a:t> </a:t>
            </a:r>
            <a:r>
              <a:rPr lang="en-US" sz="3600" dirty="0" smtClean="0"/>
              <a:t>II</a:t>
            </a:r>
            <a:r>
              <a:rPr lang="en-US" sz="3600" dirty="0"/>
              <a:t/>
            </a:r>
            <a:br>
              <a:rPr lang="en-US" sz="3600" dirty="0"/>
            </a:b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68670"/>
            <a:ext cx="8391525" cy="4337050"/>
          </a:xfrm>
        </p:spPr>
        <p:txBody>
          <a:bodyPr/>
          <a:lstStyle/>
          <a:p>
            <a:r>
              <a:rPr lang="en-US" sz="2400" dirty="0" smtClean="0"/>
              <a:t>Professor </a:t>
            </a:r>
            <a:r>
              <a:rPr lang="en-US" sz="2400" dirty="0" err="1" smtClean="0">
                <a:hlinkClick r:id="rId3"/>
              </a:rPr>
              <a:t>PatrickLambrix</a:t>
            </a:r>
            <a:r>
              <a:rPr lang="en-US" sz="2400" dirty="0" smtClean="0">
                <a:hlinkClick r:id="rId3"/>
              </a:rPr>
              <a:t> </a:t>
            </a:r>
            <a:r>
              <a:rPr lang="en-US" sz="2400" dirty="0"/>
              <a:t>(Linköping University, Sweden) "</a:t>
            </a:r>
            <a:r>
              <a:rPr lang="en-US" sz="2400" b="1" dirty="0"/>
              <a:t>Debugging is-a structure in </a:t>
            </a:r>
            <a:r>
              <a:rPr lang="en-US" sz="2400" b="1" dirty="0" smtClean="0"/>
              <a:t>ontologies</a:t>
            </a:r>
            <a:r>
              <a:rPr lang="en-US" sz="2400" dirty="0" smtClean="0"/>
              <a:t>“</a:t>
            </a:r>
          </a:p>
          <a:p>
            <a:pPr lvl="1"/>
            <a:r>
              <a:rPr lang="en-US" sz="2000" dirty="0" smtClean="0"/>
              <a:t>Discusses basic </a:t>
            </a:r>
            <a:r>
              <a:rPr lang="en-US" sz="2000" dirty="0"/>
              <a:t>structural evaluation through exploration of the "is-a" relation </a:t>
            </a:r>
            <a:r>
              <a:rPr lang="en-US" sz="2000" dirty="0" smtClean="0"/>
              <a:t>for ontologies</a:t>
            </a:r>
          </a:p>
          <a:p>
            <a:r>
              <a:rPr lang="en-US" sz="2400" dirty="0" smtClean="0"/>
              <a:t>Ms. </a:t>
            </a:r>
            <a:r>
              <a:rPr lang="en-US" sz="2400" dirty="0" err="1" smtClean="0">
                <a:hlinkClick r:id="rId4"/>
              </a:rPr>
              <a:t>MariaCopeland</a:t>
            </a:r>
            <a:r>
              <a:rPr lang="en-US" sz="2400" dirty="0" smtClean="0"/>
              <a:t> </a:t>
            </a:r>
            <a:r>
              <a:rPr lang="en-US" sz="2400" dirty="0"/>
              <a:t>(University of Manchester) - "</a:t>
            </a:r>
            <a:r>
              <a:rPr lang="en-US" sz="2400" b="1" dirty="0"/>
              <a:t>Ontology Evolution and Regression </a:t>
            </a:r>
            <a:r>
              <a:rPr lang="en-US" sz="2400" b="1" dirty="0" smtClean="0"/>
              <a:t>Testing</a:t>
            </a:r>
            <a:r>
              <a:rPr lang="en-US" sz="2400" dirty="0" smtClean="0"/>
              <a:t>“</a:t>
            </a:r>
          </a:p>
          <a:p>
            <a:pPr lvl="1"/>
            <a:r>
              <a:rPr lang="en-US" sz="2000" dirty="0" smtClean="0"/>
              <a:t>Provides some software </a:t>
            </a:r>
            <a:r>
              <a:rPr lang="en-US" sz="2000" dirty="0"/>
              <a:t>engineering concepts of regression </a:t>
            </a:r>
            <a:r>
              <a:rPr lang="en-US" sz="2000" dirty="0" smtClean="0"/>
              <a:t>testing</a:t>
            </a:r>
          </a:p>
          <a:p>
            <a:r>
              <a:rPr lang="en-US" sz="2400" dirty="0" smtClean="0"/>
              <a:t>Dr. </a:t>
            </a:r>
            <a:r>
              <a:rPr lang="en-US" sz="2400" dirty="0" err="1" smtClean="0">
                <a:hlinkClick r:id="rId5"/>
              </a:rPr>
              <a:t>MelissaHaendel</a:t>
            </a:r>
            <a:r>
              <a:rPr lang="en-US" sz="2400" dirty="0" smtClean="0"/>
              <a:t> </a:t>
            </a:r>
            <a:r>
              <a:rPr lang="en-US" sz="2400" dirty="0"/>
              <a:t>(Oregon Health &amp; Science University</a:t>
            </a:r>
            <a:r>
              <a:rPr lang="en-US" sz="2400" dirty="0" smtClean="0"/>
              <a:t>) "</a:t>
            </a:r>
            <a:r>
              <a:rPr lang="en-US" sz="2400" b="1" dirty="0"/>
              <a:t>A biologists' perspective on ontology utility</a:t>
            </a:r>
            <a:r>
              <a:rPr lang="en-US" sz="2400" dirty="0"/>
              <a:t>" </a:t>
            </a:r>
            <a:endParaRPr lang="en-US" sz="2400" dirty="0" smtClean="0"/>
          </a:p>
          <a:p>
            <a:pPr lvl="1"/>
            <a:r>
              <a:rPr lang="en-US" sz="2000" dirty="0" smtClean="0"/>
              <a:t>Key ontology qualities from a </a:t>
            </a:r>
            <a:r>
              <a:rPr lang="en-US" sz="2000" dirty="0"/>
              <a:t>biologist's perspective </a:t>
            </a:r>
          </a:p>
          <a:p>
            <a:r>
              <a:rPr lang="en-US" sz="2400" dirty="0" smtClean="0"/>
              <a:t>Mr. </a:t>
            </a:r>
            <a:r>
              <a:rPr lang="en-US" sz="2400" dirty="0" err="1" smtClean="0">
                <a:hlinkClick r:id="rId6"/>
              </a:rPr>
              <a:t>EdBarkmeyer</a:t>
            </a:r>
            <a:r>
              <a:rPr lang="en-US" sz="2400" dirty="0" smtClean="0">
                <a:hlinkClick r:id="rId6"/>
              </a:rPr>
              <a:t> </a:t>
            </a:r>
            <a:r>
              <a:rPr lang="en-US" sz="2400" dirty="0" smtClean="0"/>
              <a:t>(NIST</a:t>
            </a:r>
            <a:r>
              <a:rPr lang="en-US" sz="2400" dirty="0"/>
              <a:t>) - "</a:t>
            </a:r>
            <a:r>
              <a:rPr lang="en-US" sz="2400" b="1" dirty="0"/>
              <a:t>Core components for an ontology: Quantities and </a:t>
            </a:r>
            <a:r>
              <a:rPr lang="en-US" sz="2400" b="1" dirty="0" smtClean="0"/>
              <a:t>Codes</a:t>
            </a:r>
            <a:r>
              <a:rPr lang="en-US" sz="2400" dirty="0" smtClean="0"/>
              <a:t>“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inishes with </a:t>
            </a:r>
            <a:r>
              <a:rPr lang="en-US" sz="2000" dirty="0"/>
              <a:t>some </a:t>
            </a:r>
            <a:r>
              <a:rPr lang="en-US" sz="2000" dirty="0" smtClean="0"/>
              <a:t>suggestions on the </a:t>
            </a:r>
            <a:r>
              <a:rPr lang="en-US" sz="2000" dirty="0"/>
              <a:t>use of common elements </a:t>
            </a:r>
            <a:r>
              <a:rPr lang="en-US" sz="2000" dirty="0" smtClean="0"/>
              <a:t>within ontologies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28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ntology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tolog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y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Ontology template</Template>
  <TotalTime>2151</TotalTime>
  <Words>134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Ontology template</vt:lpstr>
      <vt:lpstr>Ontology Summit 2013:  Ontology Evaluation Across the Ontology Lifecycle Virtual Panel Session 08 – March 7, 2013  Track A:  Intrinsic Aspects of Ontology Evaluation II </vt:lpstr>
      <vt:lpstr>Panelists Today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 with Ontology-based Standards: Sharing Experiences: The Ontolog View Initiative Kick-off Event Thu 2012-10-25</dc:title>
  <dc:subject>Ontology Spectrum, Semantic Models</dc:subject>
  <dc:creator>Obrst, Leo J.</dc:creator>
  <cp:lastModifiedBy>Obrst, Leo J.</cp:lastModifiedBy>
  <cp:revision>104</cp:revision>
  <dcterms:created xsi:type="dcterms:W3CDTF">2012-10-24T00:03:35Z</dcterms:created>
  <dcterms:modified xsi:type="dcterms:W3CDTF">2013-03-07T15:03:41Z</dcterms:modified>
</cp:coreProperties>
</file>