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sldIdLst>
    <p:sldId id="256" r:id="rId2"/>
    <p:sldId id="260" r:id="rId3"/>
    <p:sldId id="261" r:id="rId4"/>
    <p:sldId id="27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99" d="100"/>
          <a:sy n="99" d="100"/>
        </p:scale>
        <p:origin x="-108" y="-72"/>
      </p:cViewPr>
      <p:guideLst>
        <p:guide orient="horz" pos="2160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06C92-4F1D-4E67-87E0-F94E4C2FB911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677FD-8CEC-4E11-918F-CFAEEAD0B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7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Mark: Do</a:t>
            </a:r>
            <a:r>
              <a:rPr lang="en-US" baseline="0" dirty="0" smtClean="0"/>
              <a:t> we need a track for SNSS? Not sure we call this out adequately. Mature enough?</a:t>
            </a:r>
          </a:p>
          <a:p>
            <a:r>
              <a:rPr lang="en-US" baseline="0" dirty="0" smtClean="0"/>
              <a:t>Mark: “Contributors” = standards developers, systems or protocols that imply metadata or other standards, domains with adaptable ontologies that can be deployed,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677FD-8CEC-4E11-918F-CFAEEAD0B1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81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Mark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Minority</a:t>
            </a:r>
            <a:r>
              <a:rPr lang="en-US" baseline="0" dirty="0" smtClean="0"/>
              <a:t> Reports can be handled as incidental (e.g., footnotes) or as a dialectical approach across tracks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RE: “framework” - </a:t>
            </a:r>
            <a:r>
              <a:rPr lang="en-US" dirty="0" smtClean="0"/>
              <a:t>Common attribute, property, constituent, model -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677FD-8CEC-4E11-918F-CFAEEAD0B1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32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Mark: Should</a:t>
            </a:r>
            <a:r>
              <a:rPr lang="en-US" baseline="0" dirty="0" smtClean="0"/>
              <a:t> we seek out a high profile keynoter?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677FD-8CEC-4E11-918F-CFAEEAD0B1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28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Mark: RE: Sensor network </a:t>
            </a:r>
            <a:r>
              <a:rPr lang="en-US" dirty="0" err="1" smtClean="0"/>
              <a:t>onto’s</a:t>
            </a:r>
            <a:r>
              <a:rPr lang="en-US" dirty="0" smtClean="0"/>
              <a:t> : since</a:t>
            </a:r>
            <a:r>
              <a:rPr lang="en-US" baseline="0" dirty="0" smtClean="0"/>
              <a:t> comparatively mature, what problems have emerged? Are we covering them in our tracks?</a:t>
            </a:r>
          </a:p>
          <a:p>
            <a:r>
              <a:rPr lang="en-US" baseline="0" dirty="0" smtClean="0"/>
              <a:t>Mark: Platform-driven issue examples: CEP for unmanned vehicles, Wearables (10% of Americans use)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677FD-8CEC-4E11-918F-CFAEEAD0B1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79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Mark: JTC1 Metadata</a:t>
            </a:r>
            <a:r>
              <a:rPr lang="en-US" baseline="0" dirty="0" smtClean="0"/>
              <a:t> standards work? Other standards revue ?</a:t>
            </a:r>
          </a:p>
          <a:p>
            <a:r>
              <a:rPr lang="en-US" baseline="0" dirty="0" smtClean="0"/>
              <a:t>Mark: Sample emerging domain is wearables</a:t>
            </a:r>
          </a:p>
          <a:p>
            <a:r>
              <a:rPr lang="en-US" baseline="0" dirty="0" smtClean="0"/>
              <a:t>Mark: RE the V’s – Seen through the ontology community lens. What are the technology </a:t>
            </a:r>
            <a:r>
              <a:rPr lang="en-US" baseline="0" dirty="0" err="1" smtClean="0"/>
              <a:t>touchpoints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677FD-8CEC-4E11-918F-CFAEEAD0B1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66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Ram: Not clear how this track is different from Track 7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Mark: Privacy/security</a:t>
            </a:r>
            <a:r>
              <a:rPr lang="en-US" baseline="0" dirty="0" smtClean="0"/>
              <a:t> roles: What is an application-specific “threat” How do unified threat management systems become aware of them? How do logs become interpretable?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CDSS as a model for non-healthcare domains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Tolerance for error, </a:t>
            </a:r>
            <a:r>
              <a:rPr lang="en-US" dirty="0" err="1" smtClean="0"/>
              <a:t>etc</a:t>
            </a:r>
            <a:r>
              <a:rPr lang="en-US" dirty="0" smtClean="0"/>
              <a:t> : From Chris Welty IBM Watson team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677FD-8CEC-4E11-918F-CFAEEAD0B1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36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8378-5CB8-4071-9775-D1B824B570CC}" type="datetime1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V1.1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4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203F-967A-4093-A1EA-2CACE34E9DD0}" type="datetime1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V1.1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0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7692-15D7-4273-90A8-B50DF1DB2AE7}" type="datetime1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V1.1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7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26C1-8362-4F54-B96F-CD741A13EF0C}" type="datetime1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V1.1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2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0B98-F2B9-444B-9398-0138DAFDCEAC}" type="datetime1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V1.1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1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F7E9-A668-4871-94EF-52B107F499BB}" type="datetime1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V1.1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2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B7C1-AAC5-4EB2-9FE0-54DDE65A3E5D}" type="datetime1">
              <a:rPr lang="en-US" smtClean="0"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V1.1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27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650EA-06AF-4571-B94B-96ABBA03B937}" type="datetime1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V1.1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0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C44F-4B42-48A5-9603-53850EB83053}" type="datetime1">
              <a:rPr lang="en-US" smtClean="0"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V1.1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1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5729-3887-4484-A50B-882566B860B1}" type="datetime1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V1.1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ADAB-07F9-4247-A5E4-59FE149A04FB}" type="datetime1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V1.1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7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3FCF3-495C-41BF-9EB7-A9E5BAFAD4E4}" type="datetime1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V1.1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8CF0E-3519-CF4B-9FE5-299023B8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8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8100" y="924264"/>
            <a:ext cx="9144000" cy="179228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2015 Ontology Summit &amp; Symposium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Internet of Things: Toward Smart Networked Systems &amp; Societies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137" y="2954956"/>
            <a:ext cx="5447899" cy="2683843"/>
          </a:xfrm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Draft 1.1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V1.1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3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2743" y="274638"/>
            <a:ext cx="9530045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Track 5: Decision Making in Different Domains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1798"/>
            <a:ext cx="8229600" cy="437436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Onto support for IoE business </a:t>
            </a:r>
            <a:r>
              <a:rPr lang="en-US" dirty="0" smtClean="0"/>
              <a:t>intelligence</a:t>
            </a:r>
          </a:p>
          <a:p>
            <a:r>
              <a:rPr lang="en-US" dirty="0" smtClean="0"/>
              <a:t>Impact on data science, mining work</a:t>
            </a:r>
            <a:endParaRPr lang="en-US" dirty="0" smtClean="0"/>
          </a:p>
          <a:p>
            <a:r>
              <a:rPr lang="en-US" dirty="0" smtClean="0"/>
              <a:t>Big Data, cloud analytics support for IoE</a:t>
            </a:r>
          </a:p>
          <a:p>
            <a:r>
              <a:rPr lang="en-US" dirty="0" smtClean="0"/>
              <a:t>Ontology role for privacy/security decision-making </a:t>
            </a:r>
          </a:p>
          <a:p>
            <a:r>
              <a:rPr lang="en-US" dirty="0" smtClean="0"/>
              <a:t>Clinical Support Decision Systems Use Case </a:t>
            </a:r>
          </a:p>
          <a:p>
            <a:r>
              <a:rPr lang="en-US" dirty="0" smtClean="0"/>
              <a:t>Tolerance for errors, interactive refinement, multiple approaches</a:t>
            </a:r>
          </a:p>
          <a:p>
            <a:r>
              <a:rPr lang="en-US" dirty="0" smtClean="0"/>
              <a:t>Issues around real time (Big Data Velocity)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V1.1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0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2743" y="274638"/>
            <a:ext cx="9530045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Track 6: Related Standards and Synergies for Developing </a:t>
            </a:r>
            <a:r>
              <a:rPr lang="en-US" dirty="0" err="1"/>
              <a:t>IoE</a:t>
            </a:r>
            <a:r>
              <a:rPr lang="en-US" dirty="0"/>
              <a:t> Ontologies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state of the art</a:t>
            </a:r>
          </a:p>
          <a:p>
            <a:r>
              <a:rPr lang="en-US" dirty="0" smtClean="0"/>
              <a:t>New techniques, such as category theory</a:t>
            </a:r>
          </a:p>
          <a:p>
            <a:r>
              <a:rPr lang="en-US" dirty="0" smtClean="0"/>
              <a:t>Supporting new standards development for IoE ontologies </a:t>
            </a:r>
          </a:p>
          <a:p>
            <a:r>
              <a:rPr lang="en-US" dirty="0" smtClean="0"/>
              <a:t>Impact of REST APIs, federated systems, cloud-cloud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V1.1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1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2743" y="274638"/>
            <a:ext cx="9530045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Track 7: Case Studies in Healthcare, manufacturing, disaster resilience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552"/>
            <a:ext cx="8229600" cy="4239611"/>
          </a:xfrm>
        </p:spPr>
        <p:txBody>
          <a:bodyPr>
            <a:normAutofit/>
          </a:bodyPr>
          <a:lstStyle/>
          <a:p>
            <a:r>
              <a:rPr lang="en-US" dirty="0" smtClean="0"/>
              <a:t>Manufacturing Case Study</a:t>
            </a:r>
          </a:p>
          <a:p>
            <a:r>
              <a:rPr lang="en-US" dirty="0" smtClean="0"/>
              <a:t>Health Care Case Study</a:t>
            </a:r>
          </a:p>
          <a:p>
            <a:r>
              <a:rPr lang="en-US" dirty="0" smtClean="0"/>
              <a:t>Disaster Resilience Case Study </a:t>
            </a:r>
          </a:p>
          <a:p>
            <a:r>
              <a:rPr lang="en-US" dirty="0" smtClean="0"/>
              <a:t>Smart City Case Study (IEEE?, parking)</a:t>
            </a:r>
          </a:p>
          <a:p>
            <a:r>
              <a:rPr lang="en-US" dirty="0" smtClean="0"/>
              <a:t>Real time (any onto-rich domain)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V1.1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3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2743" y="274638"/>
            <a:ext cx="9530045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Track 8: Industry-Government Panel on Research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NSF</a:t>
            </a:r>
          </a:p>
          <a:p>
            <a:r>
              <a:rPr lang="en-US" dirty="0" smtClean="0"/>
              <a:t>DARPA</a:t>
            </a:r>
          </a:p>
          <a:p>
            <a:r>
              <a:rPr lang="en-US" dirty="0" smtClean="0"/>
              <a:t>NIST</a:t>
            </a:r>
          </a:p>
          <a:p>
            <a:r>
              <a:rPr lang="en-US" dirty="0" smtClean="0"/>
              <a:t>HHS</a:t>
            </a:r>
          </a:p>
          <a:p>
            <a:r>
              <a:rPr lang="en-US" dirty="0" smtClean="0"/>
              <a:t>Etc….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V1.1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4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 9: SNSS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Smart Networked Systems Societies </a:t>
            </a:r>
          </a:p>
          <a:p>
            <a:r>
              <a:rPr lang="en-US" dirty="0" smtClean="0"/>
              <a:t>New roles for ontologies</a:t>
            </a:r>
          </a:p>
          <a:p>
            <a:r>
              <a:rPr lang="en-US" dirty="0" smtClean="0"/>
              <a:t>Analytics, aggregation, commercialization of SNSS data</a:t>
            </a:r>
          </a:p>
          <a:p>
            <a:r>
              <a:rPr lang="en-US" dirty="0" smtClean="0"/>
              <a:t>Emerging research areas </a:t>
            </a:r>
          </a:p>
          <a:p>
            <a:r>
              <a:rPr lang="en-US" dirty="0" smtClean="0"/>
              <a:t>Privacy, security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V1.1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36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Ontology Summit 2015 Symposium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Virtual </a:t>
            </a:r>
            <a:r>
              <a:rPr lang="en-US" dirty="0"/>
              <a:t>Symposium + 2 Day Workshop at </a:t>
            </a:r>
            <a:r>
              <a:rPr lang="en-US" dirty="0" smtClean="0"/>
              <a:t>NCO_NITRD (Arlington, Virginia) </a:t>
            </a:r>
          </a:p>
          <a:p>
            <a:r>
              <a:rPr lang="en-US" dirty="0" smtClean="0"/>
              <a:t>Virtual </a:t>
            </a:r>
            <a:r>
              <a:rPr lang="en-US" dirty="0"/>
              <a:t>symposium: </a:t>
            </a:r>
            <a:r>
              <a:rPr lang="en-US" dirty="0" smtClean="0"/>
              <a:t>Every </a:t>
            </a:r>
            <a:r>
              <a:rPr lang="en-US" dirty="0"/>
              <a:t>Thursday from </a:t>
            </a:r>
            <a:r>
              <a:rPr lang="en-US" dirty="0" smtClean="0"/>
              <a:t> 12</a:t>
            </a:r>
            <a:r>
              <a:rPr lang="en-US" dirty="0"/>
              <a:t>:30pm2:30pm EST (9:30am11:30am PST), </a:t>
            </a:r>
            <a:r>
              <a:rPr lang="en-US" dirty="0" smtClean="0"/>
              <a:t> will start on …</a:t>
            </a:r>
          </a:p>
          <a:p>
            <a:r>
              <a:rPr lang="en-US" dirty="0" smtClean="0"/>
              <a:t>Dates for </a:t>
            </a:r>
            <a:r>
              <a:rPr lang="en-US" dirty="0"/>
              <a:t>physical workshop </a:t>
            </a:r>
            <a:r>
              <a:rPr lang="en-US" dirty="0" smtClean="0"/>
              <a:t>are …. </a:t>
            </a:r>
          </a:p>
          <a:p>
            <a:r>
              <a:rPr lang="en-US" dirty="0" smtClean="0"/>
              <a:t>All </a:t>
            </a:r>
            <a:r>
              <a:rPr lang="en-US" dirty="0"/>
              <a:t>talks </a:t>
            </a:r>
            <a:r>
              <a:rPr lang="en-US" dirty="0" smtClean="0"/>
              <a:t>were </a:t>
            </a:r>
            <a:r>
              <a:rPr lang="en-US" dirty="0"/>
              <a:t>recorded and available on the </a:t>
            </a:r>
            <a:r>
              <a:rPr lang="en-US" dirty="0" err="1" smtClean="0"/>
              <a:t>Ontolog</a:t>
            </a:r>
            <a:r>
              <a:rPr lang="en-US" dirty="0"/>
              <a:t> </a:t>
            </a:r>
            <a:r>
              <a:rPr lang="en-US" dirty="0" smtClean="0"/>
              <a:t>forum </a:t>
            </a:r>
          </a:p>
          <a:p>
            <a:r>
              <a:rPr lang="en-US" dirty="0" smtClean="0"/>
              <a:t>Summit </a:t>
            </a:r>
            <a:r>
              <a:rPr lang="en-US" dirty="0"/>
              <a:t>results </a:t>
            </a:r>
            <a:r>
              <a:rPr lang="en-US" dirty="0" smtClean="0"/>
              <a:t>summarized </a:t>
            </a:r>
            <a:r>
              <a:rPr lang="en-US" dirty="0"/>
              <a:t>and a communiqué </a:t>
            </a:r>
            <a:r>
              <a:rPr lang="en-US" dirty="0" smtClean="0"/>
              <a:t> was published </a:t>
            </a:r>
            <a:r>
              <a:rPr lang="en-US" dirty="0"/>
              <a:t>(see website for previous reports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URL: </a:t>
            </a:r>
            <a:r>
              <a:rPr lang="en-US" dirty="0"/>
              <a:t> http://ontolog.cim3.net/</a:t>
            </a:r>
            <a:r>
              <a:rPr lang="en-US" dirty="0" err="1"/>
              <a:t>OntologySummit</a:t>
            </a:r>
            <a:r>
              <a:rPr lang="en-US" dirty="0"/>
              <a:t>/2014/</a:t>
            </a:r>
            <a:r>
              <a:rPr lang="en-US" dirty="0" err="1"/>
              <a:t>about.html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V1.1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Emergence of Internet of Things</a:t>
            </a:r>
          </a:p>
          <a:p>
            <a:pPr lvl="1"/>
            <a:r>
              <a:rPr lang="en-US" dirty="0" err="1" smtClean="0"/>
              <a:t>IoT</a:t>
            </a:r>
            <a:r>
              <a:rPr lang="en-US" dirty="0" smtClean="0"/>
              <a:t> devices are expected to be in the 30-50 billion range by 2020</a:t>
            </a:r>
          </a:p>
          <a:p>
            <a:r>
              <a:rPr lang="en-US" dirty="0" smtClean="0"/>
              <a:t> Increasing popularity of social networks</a:t>
            </a:r>
          </a:p>
          <a:p>
            <a:r>
              <a:rPr lang="en-US" dirty="0" smtClean="0"/>
              <a:t> Smart Networked Systems and Societies (SNSS) or Internet of Everything (</a:t>
            </a:r>
            <a:r>
              <a:rPr lang="en-US" dirty="0" err="1" smtClean="0"/>
              <a:t>IoE</a:t>
            </a:r>
            <a:r>
              <a:rPr lang="en-US" dirty="0" smtClean="0"/>
              <a:t>) </a:t>
            </a:r>
          </a:p>
          <a:p>
            <a:pPr marL="457200" lvl="1" indent="0">
              <a:buNone/>
            </a:pPr>
            <a:r>
              <a:rPr lang="en-US" dirty="0" smtClean="0"/>
              <a:t>= Internet of Things + Social Networks</a:t>
            </a:r>
          </a:p>
          <a:p>
            <a:r>
              <a:rPr lang="en-US" dirty="0" smtClean="0"/>
              <a:t>Ontologies can play a significant role in the realization of SNSS</a:t>
            </a:r>
          </a:p>
          <a:p>
            <a:r>
              <a:rPr lang="en-US" dirty="0" smtClean="0"/>
              <a:t>Identify “contributor” communities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V1.1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8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Track 1: Vision of </a:t>
            </a:r>
            <a:r>
              <a:rPr lang="en-US" dirty="0" err="1"/>
              <a:t>IoE</a:t>
            </a:r>
            <a:r>
              <a:rPr lang="en-US" dirty="0"/>
              <a:t> Ontology Integration</a:t>
            </a:r>
          </a:p>
          <a:p>
            <a:r>
              <a:rPr lang="en-US" dirty="0"/>
              <a:t>Track 2: Beyond Semantic Sensor Network Ontologies to Multimodal ontologies</a:t>
            </a:r>
          </a:p>
          <a:p>
            <a:r>
              <a:rPr lang="en-US" dirty="0"/>
              <a:t>Track 3: Big Data and Ontologies (see Ontology Summit 2014)</a:t>
            </a:r>
          </a:p>
          <a:p>
            <a:r>
              <a:rPr lang="en-US" dirty="0"/>
              <a:t>Track 4a: Supporting Development of Domain-specific </a:t>
            </a:r>
            <a:r>
              <a:rPr lang="en-US" dirty="0" err="1"/>
              <a:t>IoE</a:t>
            </a:r>
            <a:r>
              <a:rPr lang="en-US" dirty="0"/>
              <a:t> Ontologies</a:t>
            </a:r>
          </a:p>
          <a:p>
            <a:r>
              <a:rPr lang="en-US" dirty="0"/>
              <a:t>Track 4b: From </a:t>
            </a:r>
            <a:r>
              <a:rPr lang="en-US" dirty="0" err="1"/>
              <a:t>IoE</a:t>
            </a:r>
            <a:r>
              <a:rPr lang="en-US" dirty="0"/>
              <a:t> Data Models to </a:t>
            </a:r>
            <a:r>
              <a:rPr lang="en-US" dirty="0" err="1"/>
              <a:t>IoE</a:t>
            </a:r>
            <a:r>
              <a:rPr lang="en-US" dirty="0"/>
              <a:t> Ontologies: SDLC Challenges</a:t>
            </a:r>
          </a:p>
          <a:p>
            <a:r>
              <a:rPr lang="en-US" dirty="0"/>
              <a:t>Track 5: Decision Making in Different Domains</a:t>
            </a:r>
          </a:p>
          <a:p>
            <a:r>
              <a:rPr lang="en-US" dirty="0"/>
              <a:t>Track 6: Related Standards and Synergies for Developing </a:t>
            </a:r>
            <a:r>
              <a:rPr lang="en-US" dirty="0" err="1"/>
              <a:t>IoE</a:t>
            </a:r>
            <a:r>
              <a:rPr lang="en-US" dirty="0"/>
              <a:t> Ontologies</a:t>
            </a:r>
          </a:p>
          <a:p>
            <a:r>
              <a:rPr lang="en-US" dirty="0"/>
              <a:t>Track 7: Case Studies in Healthcare, manufacturing, disaster resilience</a:t>
            </a:r>
          </a:p>
          <a:p>
            <a:r>
              <a:rPr lang="en-US" dirty="0"/>
              <a:t>Track 8: Industry-Government Panel on Research </a:t>
            </a:r>
            <a:r>
              <a:rPr lang="en-US" dirty="0" smtClean="0"/>
              <a:t>Funding</a:t>
            </a:r>
          </a:p>
          <a:p>
            <a:r>
              <a:rPr lang="en-US" dirty="0" smtClean="0"/>
              <a:t>Track 9: SNSS – Smart Networked Sys Societies(*proposed)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V1.1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Cross-Track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Short suggestions to help shape session coverage, manage scope concerns</a:t>
            </a:r>
          </a:p>
          <a:p>
            <a:r>
              <a:rPr lang="en-US" dirty="0" smtClean="0"/>
              <a:t>Identify artifacts associated with topic</a:t>
            </a:r>
          </a:p>
          <a:p>
            <a:r>
              <a:rPr lang="en-US" dirty="0" smtClean="0"/>
              <a:t>Historical treatment (connect to past </a:t>
            </a:r>
            <a:r>
              <a:rPr lang="en-US" dirty="0" err="1" smtClean="0"/>
              <a:t>Ontolog</a:t>
            </a:r>
            <a:r>
              <a:rPr lang="en-US" dirty="0"/>
              <a:t> </a:t>
            </a:r>
            <a:r>
              <a:rPr lang="en-US" dirty="0" smtClean="0"/>
              <a:t>work, academic work, abandoned products)</a:t>
            </a:r>
          </a:p>
          <a:p>
            <a:r>
              <a:rPr lang="en-US" dirty="0" smtClean="0"/>
              <a:t>Minority reports</a:t>
            </a:r>
          </a:p>
          <a:p>
            <a:r>
              <a:rPr lang="en-US" dirty="0" smtClean="0"/>
              <a:t>“Framework-oriented” standard for presenting case studies or use cases </a:t>
            </a:r>
          </a:p>
          <a:p>
            <a:r>
              <a:rPr lang="en-US" dirty="0" smtClean="0"/>
              <a:t>What visualizations / artifacts as leave-behinds for the workshop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V1.1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27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 1: Vision of </a:t>
            </a:r>
            <a:r>
              <a:rPr lang="en-US" dirty="0" err="1" smtClean="0"/>
              <a:t>IoE</a:t>
            </a:r>
            <a:r>
              <a:rPr lang="en-US" dirty="0" smtClean="0"/>
              <a:t>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 for </a:t>
            </a:r>
            <a:r>
              <a:rPr lang="en-US" dirty="0" err="1" smtClean="0"/>
              <a:t>IoE</a:t>
            </a:r>
            <a:endParaRPr lang="en-US" dirty="0"/>
          </a:p>
          <a:p>
            <a:r>
              <a:rPr lang="en-US" dirty="0" smtClean="0"/>
              <a:t>Examples </a:t>
            </a:r>
          </a:p>
          <a:p>
            <a:r>
              <a:rPr lang="en-US" smtClean="0"/>
              <a:t>Ontological issues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V1.1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2743" y="274638"/>
            <a:ext cx="9530045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Track 2: Beyond Semantic Sensor Network Ontologies to Multimodal ontologies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state of the art in sensor network ontologies</a:t>
            </a:r>
            <a:endParaRPr lang="en-US" dirty="0"/>
          </a:p>
          <a:p>
            <a:r>
              <a:rPr lang="en-US" dirty="0" smtClean="0"/>
              <a:t>Case studies of multimodal ontologies in </a:t>
            </a:r>
            <a:r>
              <a:rPr lang="en-US" dirty="0" err="1" smtClean="0"/>
              <a:t>IoE</a:t>
            </a:r>
            <a:endParaRPr lang="en-US" dirty="0" smtClean="0"/>
          </a:p>
          <a:p>
            <a:r>
              <a:rPr lang="en-US" dirty="0" smtClean="0"/>
              <a:t>Current work in integrating multimodal ontologies</a:t>
            </a:r>
          </a:p>
          <a:p>
            <a:r>
              <a:rPr lang="en-US" dirty="0" smtClean="0"/>
              <a:t>Platform-driven issues in multimodal ontologies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V1.1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5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2743" y="274638"/>
            <a:ext cx="9530045" cy="1143000"/>
          </a:xfrm>
        </p:spPr>
        <p:txBody>
          <a:bodyPr>
            <a:normAutofit/>
          </a:bodyPr>
          <a:lstStyle/>
          <a:p>
            <a:r>
              <a:rPr lang="en-US" dirty="0"/>
              <a:t>Track 3: Big Data and Ontologies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last year’s summit</a:t>
            </a:r>
            <a:endParaRPr lang="en-US" dirty="0"/>
          </a:p>
          <a:p>
            <a:r>
              <a:rPr lang="en-US" dirty="0" smtClean="0"/>
              <a:t>New progress </a:t>
            </a:r>
          </a:p>
          <a:p>
            <a:r>
              <a:rPr lang="en-US" dirty="0" smtClean="0"/>
              <a:t>Emerging problems, domains (Variety)</a:t>
            </a:r>
          </a:p>
          <a:p>
            <a:r>
              <a:rPr lang="en-US" dirty="0" smtClean="0"/>
              <a:t>Any success stories/case studies </a:t>
            </a:r>
          </a:p>
          <a:p>
            <a:r>
              <a:rPr lang="en-US" dirty="0" smtClean="0"/>
              <a:t>Recent s/w developments (e.g., Spark) </a:t>
            </a:r>
          </a:p>
          <a:p>
            <a:r>
              <a:rPr lang="en-US" dirty="0" smtClean="0"/>
              <a:t>Less-popular V issues:</a:t>
            </a:r>
          </a:p>
          <a:p>
            <a:pPr lvl="1"/>
            <a:r>
              <a:rPr lang="en-US" dirty="0" smtClean="0"/>
              <a:t>Visualization, Validity, Veracity, Value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V1.1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8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2743" y="274638"/>
            <a:ext cx="9530045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Track 4a: Supporting Development of Domain-specific </a:t>
            </a:r>
            <a:r>
              <a:rPr lang="en-US" dirty="0" err="1"/>
              <a:t>IoE</a:t>
            </a:r>
            <a:r>
              <a:rPr lang="en-US" dirty="0"/>
              <a:t> Ontologies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Specifications for needed tools</a:t>
            </a:r>
            <a:endParaRPr lang="en-US" dirty="0"/>
          </a:p>
          <a:p>
            <a:r>
              <a:rPr lang="en-US" dirty="0" smtClean="0"/>
              <a:t>Current tools for developing domain specific ontologies</a:t>
            </a:r>
          </a:p>
          <a:p>
            <a:r>
              <a:rPr lang="en-US" dirty="0" smtClean="0"/>
              <a:t>Extensions required for above tools</a:t>
            </a:r>
          </a:p>
          <a:p>
            <a:r>
              <a:rPr lang="en-US" dirty="0" smtClean="0"/>
              <a:t>DSL &lt;-&gt; ODSL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V1.1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9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2743" y="274638"/>
            <a:ext cx="953004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Track 4b: From </a:t>
            </a:r>
            <a:r>
              <a:rPr lang="en-US" dirty="0" err="1"/>
              <a:t>IoE</a:t>
            </a:r>
            <a:r>
              <a:rPr lang="en-US" dirty="0"/>
              <a:t> Data Models to </a:t>
            </a:r>
            <a:r>
              <a:rPr lang="en-US" dirty="0" err="1"/>
              <a:t>IoE</a:t>
            </a:r>
            <a:r>
              <a:rPr lang="en-US" dirty="0"/>
              <a:t> Ontologies: SDLC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4421"/>
            <a:ext cx="8229600" cy="444174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How SDLC for ontology development is different from current SDLC</a:t>
            </a:r>
          </a:p>
          <a:p>
            <a:r>
              <a:rPr lang="en-US" dirty="0" smtClean="0"/>
              <a:t>Can current data model be utilized for building </a:t>
            </a:r>
            <a:r>
              <a:rPr lang="en-US" dirty="0" err="1" smtClean="0"/>
              <a:t>IoE</a:t>
            </a:r>
            <a:r>
              <a:rPr lang="en-US" dirty="0" smtClean="0"/>
              <a:t> ontologies</a:t>
            </a:r>
          </a:p>
          <a:p>
            <a:r>
              <a:rPr lang="en-US" dirty="0" smtClean="0"/>
              <a:t>Are there tools for validating ontologies</a:t>
            </a:r>
          </a:p>
          <a:p>
            <a:r>
              <a:rPr lang="en-US" dirty="0" smtClean="0"/>
              <a:t>Role of software-defined networks, software-defined storage</a:t>
            </a:r>
          </a:p>
          <a:p>
            <a:r>
              <a:rPr lang="en-US" dirty="0" smtClean="0"/>
              <a:t>Impact on software design patterns, e.g., onto copy, paste, clone</a:t>
            </a:r>
          </a:p>
          <a:p>
            <a:r>
              <a:rPr lang="en-US" dirty="0" smtClean="0"/>
              <a:t>Onto role in software V&amp;V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V1.1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CF0E-3519-CF4B-9FE5-299023B8C5F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6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</TotalTime>
  <Words>943</Words>
  <Application>Microsoft Office PowerPoint</Application>
  <PresentationFormat>On-screen Show (4:3)</PresentationFormat>
  <Paragraphs>148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2015 Ontology Summit &amp; Symposium Internet of Things: Toward Smart Networked Systems &amp; Societies</vt:lpstr>
      <vt:lpstr>Theme</vt:lpstr>
      <vt:lpstr>Potential Tracks</vt:lpstr>
      <vt:lpstr>Cross-Track Suggestions</vt:lpstr>
      <vt:lpstr>Track 1: Vision of IoE Integration</vt:lpstr>
      <vt:lpstr>Track 2: Beyond Semantic Sensor Network Ontologies to Multimodal ontologies</vt:lpstr>
      <vt:lpstr>Track 3: Big Data and Ontologies </vt:lpstr>
      <vt:lpstr>Track 4a: Supporting Development of Domain-specific IoE Ontologies</vt:lpstr>
      <vt:lpstr>Track 4b: From IoE Data Models to IoE Ontologies: SDLC Challenges</vt:lpstr>
      <vt:lpstr>Track 5: Decision Making in Different Domains</vt:lpstr>
      <vt:lpstr>Track 6: Related Standards and Synergies for Developing IoE Ontologies</vt:lpstr>
      <vt:lpstr>Track 7: Case Studies in Healthcare, manufacturing, disaster resilience</vt:lpstr>
      <vt:lpstr>Track 8: Industry-Government Panel on Research Funding</vt:lpstr>
      <vt:lpstr>Track 9: SNSS</vt:lpstr>
      <vt:lpstr>Ontology Summit 2015 Symposium Overview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Ontology Summit Symposium Big Data and Semantic Web Meet Applied Ontology</dc:title>
  <dc:creator>tim finin</dc:creator>
  <cp:lastModifiedBy>Mark Underwood</cp:lastModifiedBy>
  <cp:revision>29</cp:revision>
  <dcterms:created xsi:type="dcterms:W3CDTF">2014-01-15T14:09:11Z</dcterms:created>
  <dcterms:modified xsi:type="dcterms:W3CDTF">2014-12-11T15:29:09Z</dcterms:modified>
</cp:coreProperties>
</file>