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9" d="100"/>
          <a:sy n="49" d="100"/>
        </p:scale>
        <p:origin x="1168" y="32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4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6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5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8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3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E5F4-C2E5-3848-B89B-1FC65FAE068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4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" y="924264"/>
            <a:ext cx="9144000" cy="179228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2015 Ontology Summit &amp; Symposium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Internet of Things: Toward Smart Networked Systems &amp; Societies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4130" y="2865436"/>
            <a:ext cx="9379246" cy="2773363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chemeClr val="tx1"/>
                </a:solidFill>
              </a:rPr>
              <a:t>Track A: Ontology Integration in </a:t>
            </a:r>
            <a:r>
              <a:rPr lang="en-US" sz="3300" dirty="0" err="1" smtClean="0">
                <a:solidFill>
                  <a:schemeClr val="tx1"/>
                </a:solidFill>
              </a:rPr>
              <a:t>IoT</a:t>
            </a:r>
            <a:endParaRPr lang="en-US" sz="3300" dirty="0" smtClean="0">
              <a:solidFill>
                <a:schemeClr val="tx1"/>
              </a:solidFill>
            </a:endParaRPr>
          </a:p>
          <a:p>
            <a:r>
              <a:rPr lang="en-US" sz="3300" smtClean="0">
                <a:solidFill>
                  <a:schemeClr val="tx1"/>
                </a:solidFill>
              </a:rPr>
              <a:t>Track </a:t>
            </a:r>
            <a:r>
              <a:rPr lang="en-US" sz="3300" smtClean="0">
                <a:solidFill>
                  <a:schemeClr val="tx1"/>
                </a:solidFill>
              </a:rPr>
              <a:t>Champions:</a:t>
            </a:r>
            <a:endParaRPr lang="en-US" sz="3300" dirty="0" smtClean="0">
              <a:solidFill>
                <a:schemeClr val="tx1"/>
              </a:solidFill>
            </a:endParaRPr>
          </a:p>
          <a:p>
            <a:r>
              <a:rPr lang="en-US" sz="3300" dirty="0">
                <a:solidFill>
                  <a:schemeClr val="tx1"/>
                </a:solidFill>
              </a:rPr>
              <a:t>	</a:t>
            </a:r>
            <a:r>
              <a:rPr lang="en-US" sz="3300" dirty="0" smtClean="0">
                <a:solidFill>
                  <a:schemeClr val="tx1"/>
                </a:solidFill>
              </a:rPr>
              <a:t>Dr. Leo </a:t>
            </a:r>
            <a:r>
              <a:rPr lang="en-US" sz="3300" dirty="0" smtClean="0">
                <a:solidFill>
                  <a:schemeClr val="tx1"/>
                </a:solidFill>
              </a:rPr>
              <a:t>Obrst </a:t>
            </a:r>
            <a:r>
              <a:rPr lang="en-US" sz="3300" dirty="0" smtClean="0">
                <a:solidFill>
                  <a:schemeClr val="tx1"/>
                </a:solidFill>
              </a:rPr>
              <a:t>(MITRE)</a:t>
            </a:r>
          </a:p>
          <a:p>
            <a:r>
              <a:rPr lang="en-US" sz="3300" dirty="0" smtClean="0">
                <a:solidFill>
                  <a:schemeClr val="tx1"/>
                </a:solidFill>
              </a:rPr>
              <a:t>Dr. Ram </a:t>
            </a:r>
            <a:r>
              <a:rPr lang="en-US" sz="3300" dirty="0" smtClean="0">
                <a:solidFill>
                  <a:schemeClr val="tx1"/>
                </a:solidFill>
              </a:rPr>
              <a:t>D. </a:t>
            </a:r>
            <a:r>
              <a:rPr lang="en-US" sz="3300" dirty="0" err="1" smtClean="0">
                <a:solidFill>
                  <a:schemeClr val="tx1"/>
                </a:solidFill>
              </a:rPr>
              <a:t>Sriram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smtClean="0">
                <a:solidFill>
                  <a:schemeClr val="tx1"/>
                </a:solidFill>
              </a:rPr>
              <a:t>(NIST)</a:t>
            </a:r>
            <a:endParaRPr lang="en-US" sz="33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Billions of things will be connected to the Internet</a:t>
            </a:r>
          </a:p>
          <a:p>
            <a:r>
              <a:rPr lang="en-US" dirty="0" smtClean="0"/>
              <a:t>These things span a spectrum of cognitive abilities</a:t>
            </a:r>
          </a:p>
          <a:p>
            <a:pPr lvl="1"/>
            <a:r>
              <a:rPr lang="en-US" dirty="0" smtClean="0"/>
              <a:t>From simple sensors to humans </a:t>
            </a:r>
          </a:p>
          <a:p>
            <a:r>
              <a:rPr lang="en-US" dirty="0" smtClean="0"/>
              <a:t>Ontologies will play a significant role in integrating these things at different abstraction levels</a:t>
            </a:r>
          </a:p>
          <a:p>
            <a:r>
              <a:rPr lang="en-US" b="1" i="1" dirty="0" smtClean="0"/>
              <a:t>Goal of Track: </a:t>
            </a:r>
            <a:r>
              <a:rPr lang="en-US" dirty="0" smtClean="0"/>
              <a:t>To discuss the various approaches being taken to address the </a:t>
            </a:r>
            <a:r>
              <a:rPr lang="en-US" dirty="0"/>
              <a:t>integration and interoperability </a:t>
            </a:r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be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 case studies of </a:t>
            </a:r>
            <a:r>
              <a:rPr lang="en-US" dirty="0" err="1" smtClean="0"/>
              <a:t>IoT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Discuss current approaches in integration and interoperability</a:t>
            </a:r>
          </a:p>
          <a:p>
            <a:r>
              <a:rPr lang="en-US" dirty="0" smtClean="0"/>
              <a:t>Discuss gaps in current </a:t>
            </a:r>
            <a:r>
              <a:rPr lang="en-US" dirty="0" smtClean="0"/>
              <a:t>approaches</a:t>
            </a:r>
          </a:p>
          <a:p>
            <a:r>
              <a:rPr lang="en-US" dirty="0" smtClean="0"/>
              <a:t>Discuss issues of vertical integration and interoperability across layers of the </a:t>
            </a:r>
            <a:r>
              <a:rPr lang="en-US" dirty="0" err="1" smtClean="0"/>
              <a:t>IoT</a:t>
            </a:r>
            <a:r>
              <a:rPr lang="en-US" dirty="0" smtClean="0"/>
              <a:t>, including granularity</a:t>
            </a:r>
            <a:endParaRPr lang="en-US" dirty="0" smtClean="0"/>
          </a:p>
          <a:p>
            <a:r>
              <a:rPr lang="en-US" dirty="0" smtClean="0"/>
              <a:t>Propose methods for achieving integration and interoperability through ontologies</a:t>
            </a:r>
          </a:p>
          <a:p>
            <a:r>
              <a:rPr lang="en-US" dirty="0" smtClean="0"/>
              <a:t>Propose a unified framework for integration and interoperability for multimodal (audio, text, video, etc.) interfaces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</a:t>
            </a:r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February 5th</a:t>
            </a:r>
            <a:endParaRPr lang="en-US" dirty="0"/>
          </a:p>
          <a:p>
            <a:pPr lvl="1"/>
            <a:r>
              <a:rPr lang="en-US" dirty="0" smtClean="0"/>
              <a:t>Prof. Steven Ray, CMU-Silicon Valley</a:t>
            </a:r>
          </a:p>
          <a:p>
            <a:pPr lvl="1"/>
            <a:r>
              <a:rPr lang="en-US" dirty="0" smtClean="0"/>
              <a:t>Prof. Ramesh Jain, University of California-Irvine</a:t>
            </a:r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Payam</a:t>
            </a:r>
            <a:r>
              <a:rPr lang="en-US" dirty="0" smtClean="0"/>
              <a:t> </a:t>
            </a:r>
            <a:r>
              <a:rPr lang="en-US" dirty="0" err="1" smtClean="0"/>
              <a:t>Barnaghi</a:t>
            </a:r>
            <a:r>
              <a:rPr lang="en-US" dirty="0" smtClean="0"/>
              <a:t>, University of Surrey, </a:t>
            </a:r>
            <a:r>
              <a:rPr lang="en-US" dirty="0" smtClean="0"/>
              <a:t>UK, </a:t>
            </a:r>
            <a:r>
              <a:rPr lang="en-US" dirty="0"/>
              <a:t>Dr. Wei Wang, University of Surrey, </a:t>
            </a:r>
            <a:r>
              <a:rPr lang="en-US" dirty="0" smtClean="0"/>
              <a:t>UK</a:t>
            </a:r>
            <a:endParaRPr lang="en-US" dirty="0" smtClean="0"/>
          </a:p>
          <a:p>
            <a:r>
              <a:rPr lang="en-US" dirty="0" smtClean="0"/>
              <a:t>March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Dr. Jack Hodges, WOT, Siemens Berkeley Laboratory</a:t>
            </a:r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Eswaran</a:t>
            </a:r>
            <a:r>
              <a:rPr lang="en-US" dirty="0" smtClean="0"/>
              <a:t> </a:t>
            </a:r>
            <a:r>
              <a:rPr lang="en-US" dirty="0" err="1" smtClean="0"/>
              <a:t>Subrahmanian</a:t>
            </a:r>
            <a:r>
              <a:rPr lang="en-US" dirty="0" smtClean="0"/>
              <a:t>, CMU</a:t>
            </a:r>
          </a:p>
          <a:p>
            <a:pPr lvl="1"/>
            <a:r>
              <a:rPr lang="en-US" dirty="0" smtClean="0"/>
              <a:t>Prof. Amit </a:t>
            </a:r>
            <a:r>
              <a:rPr lang="en-US" dirty="0" err="1" smtClean="0"/>
              <a:t>Sheth</a:t>
            </a:r>
            <a:r>
              <a:rPr lang="en-US" dirty="0" smtClean="0"/>
              <a:t>, </a:t>
            </a:r>
            <a:r>
              <a:rPr lang="en-US" dirty="0" err="1" smtClean="0"/>
              <a:t>Knoesis</a:t>
            </a:r>
            <a:r>
              <a:rPr lang="en-US" dirty="0" smtClean="0"/>
              <a:t>, Wright State </a:t>
            </a:r>
            <a:r>
              <a:rPr lang="en-US" dirty="0" smtClean="0"/>
              <a:t>University</a:t>
            </a:r>
          </a:p>
          <a:p>
            <a:pPr lvl="1"/>
            <a:r>
              <a:rPr lang="en-US" dirty="0" smtClean="0"/>
              <a:t>Dr. Sara </a:t>
            </a:r>
            <a:r>
              <a:rPr lang="en-US" dirty="0" err="1" smtClean="0"/>
              <a:t>Hatchem</a:t>
            </a:r>
            <a:r>
              <a:rPr lang="en-US" dirty="0" smtClean="0"/>
              <a:t>, INRIA, France</a:t>
            </a:r>
          </a:p>
          <a:p>
            <a:pPr lvl="1"/>
            <a:r>
              <a:rPr lang="en-US" dirty="0"/>
              <a:t>Amelie </a:t>
            </a:r>
            <a:r>
              <a:rPr lang="en-US" dirty="0" err="1"/>
              <a:t>Gyrard</a:t>
            </a:r>
            <a:r>
              <a:rPr lang="en-US" dirty="0"/>
              <a:t>, </a:t>
            </a:r>
            <a:r>
              <a:rPr lang="en-US" dirty="0" err="1"/>
              <a:t>Eurecom</a:t>
            </a:r>
            <a:r>
              <a:rPr lang="en-US" dirty="0"/>
              <a:t>, France</a:t>
            </a:r>
          </a:p>
          <a:p>
            <a:pPr marL="457200" lvl="1" indent="0">
              <a:buNone/>
            </a:pP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items for future research</a:t>
            </a:r>
          </a:p>
          <a:p>
            <a:r>
              <a:rPr lang="en-US" dirty="0" smtClean="0"/>
              <a:t>Develop scenarios for pilot implementations</a:t>
            </a:r>
          </a:p>
          <a:p>
            <a:r>
              <a:rPr lang="en-US" dirty="0" smtClean="0"/>
              <a:t>Recommendations for Communiqué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232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2015 Ontology Summit &amp; Symposium Internet of Things: Toward Smart Networked Systems &amp; Societies</vt:lpstr>
      <vt:lpstr>Track Goal</vt:lpstr>
      <vt:lpstr>Issues to be addressed</vt:lpstr>
      <vt:lpstr>Potential Speakers</vt:lpstr>
      <vt:lpstr>Outcome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Ontology Summit Symposium Big Data and Semantic Web Meet Applied Ontology</dc:title>
  <dc:creator>tim finin</dc:creator>
  <cp:lastModifiedBy>Obrst, Leo J.</cp:lastModifiedBy>
  <cp:revision>33</cp:revision>
  <dcterms:created xsi:type="dcterms:W3CDTF">2014-01-15T14:09:11Z</dcterms:created>
  <dcterms:modified xsi:type="dcterms:W3CDTF">2015-01-15T05:52:48Z</dcterms:modified>
</cp:coreProperties>
</file>