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-312" y="-1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74C0C-6433-43C1-9124-64D04B292783}" type="datetimeFigureOut">
              <a:rPr lang="en-US" smtClean="0"/>
              <a:t>1/21/15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793CF-8986-41D2-814E-0F45F06DA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7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93CF-8986-41D2-814E-0F45F06DAF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9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3061F-0079-418E-9A36-E7241871602F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CE94-691B-4420-AE93-39403F5B5251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E498-B8BF-484E-BB82-67F7979437EA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FD85-D4F3-416B-9030-9CC5467AF146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CBDF-47CE-442A-9B6A-D8C332FD8213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D55BE-0230-4E3E-AF4E-2EADC2F75C83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6EE1-E70B-46D9-8B9A-A860AD1DCCF5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8917-A68C-4088-B829-2A76647AABF4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BB1F-4864-475C-B87F-D1216778A5EA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39C45F-D067-47A5-A30B-1D157DF60868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847F-D440-4354-85C7-CA9BA2388CEB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C03D50-7544-4BEF-9B36-E44DB8D67357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Ontology Summit 2015</a:t>
            </a:r>
            <a:br>
              <a:rPr lang="en-US" dirty="0"/>
            </a:br>
            <a:r>
              <a:rPr lang="en-US" dirty="0"/>
              <a:t>Internet of </a:t>
            </a:r>
            <a:r>
              <a:rPr lang="en-US" dirty="0" smtClean="0"/>
              <a:t>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Toward Smart Networked Systems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smtClean="0"/>
              <a:t>Societies</a:t>
            </a:r>
          </a:p>
          <a:p>
            <a:r>
              <a:rPr lang="en-US" b="1" dirty="0" smtClean="0"/>
              <a:t>Track D</a:t>
            </a:r>
            <a:r>
              <a:rPr lang="en-US" dirty="0" smtClean="0"/>
              <a:t>: Related standards &amp; synergies for emerging iot ontologies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8351-7B55-43B5-BCDA-28F05AA0011F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8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Geoff 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OASIS MQTT – Secretary, Founding Member &amp; Sponsor</a:t>
            </a:r>
            <a:br>
              <a:rPr lang="en-US" dirty="0" smtClean="0"/>
            </a:br>
            <a:r>
              <a:rPr lang="en-US" dirty="0" smtClean="0"/>
              <a:t>OASIS MQTT Cyber security – Chair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Founder &amp; CEO of Machine-To-Machine Intelligence (M2Mi) Corporation</a:t>
            </a:r>
            <a:endParaRPr lang="en-US" dirty="0"/>
          </a:p>
          <a:p>
            <a:r>
              <a:rPr lang="en-US" dirty="0" smtClean="0"/>
              <a:t>Member of Industrial Internet Consortium</a:t>
            </a:r>
            <a:br>
              <a:rPr lang="en-US" dirty="0" smtClean="0"/>
            </a:br>
            <a:r>
              <a:rPr lang="en-US" dirty="0" smtClean="0"/>
              <a:t>Member </a:t>
            </a:r>
            <a:r>
              <a:rPr lang="en-US" dirty="0" err="1" smtClean="0"/>
              <a:t>IoT</a:t>
            </a:r>
            <a:r>
              <a:rPr lang="en-US" dirty="0" smtClean="0"/>
              <a:t> World Forum Steering Committee</a:t>
            </a:r>
            <a:br>
              <a:rPr lang="en-US" dirty="0" smtClean="0"/>
            </a:br>
            <a:r>
              <a:rPr lang="en-US" dirty="0" smtClean="0"/>
              <a:t>Member of Smart Grid Interoperability Panel</a:t>
            </a:r>
          </a:p>
          <a:p>
            <a:r>
              <a:rPr lang="en-US" dirty="0" smtClean="0"/>
              <a:t>Email: geoff.brown@m2mi.com</a:t>
            </a:r>
            <a:br>
              <a:rPr lang="en-US" dirty="0" smtClean="0"/>
            </a:br>
            <a:r>
              <a:rPr lang="en-US" dirty="0" smtClean="0"/>
              <a:t>Twitter (Corporate) : @M2MiCorp</a:t>
            </a:r>
            <a:br>
              <a:rPr lang="en-US" dirty="0" smtClean="0"/>
            </a:br>
            <a:r>
              <a:rPr lang="en-US" dirty="0" smtClean="0"/>
              <a:t>Twitter (Personal) : @</a:t>
            </a:r>
            <a:r>
              <a:rPr lang="en-US" dirty="0" err="1" smtClean="0"/>
              <a:t>GeoffreyBrown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Linkedin</a:t>
            </a:r>
            <a:r>
              <a:rPr lang="en-US" dirty="0"/>
              <a:t>: </a:t>
            </a:r>
            <a:r>
              <a:rPr lang="en-US" dirty="0" err="1"/>
              <a:t>www.</a:t>
            </a:r>
            <a:r>
              <a:rPr lang="en-US" b="1" dirty="0" err="1"/>
              <a:t>linkedin</a:t>
            </a:r>
            <a:r>
              <a:rPr lang="en-US" dirty="0" err="1"/>
              <a:t>.com</a:t>
            </a:r>
            <a:r>
              <a:rPr lang="en-US" dirty="0"/>
              <a:t>/in/</a:t>
            </a:r>
            <a:r>
              <a:rPr lang="en-US" dirty="0" err="1" smtClean="0"/>
              <a:t>mr</a:t>
            </a:r>
            <a:r>
              <a:rPr lang="en-US" b="1" dirty="0" err="1" smtClean="0"/>
              <a:t>geoffbrown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FD85-D4F3-416B-9030-9CC5467AF146}" type="datetime1">
              <a:rPr lang="en-US" smtClean="0"/>
              <a:t>1/21/15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Ontolog Summit 2015 Track D v1.3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 descr="partners_oasi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093" y="3541150"/>
            <a:ext cx="2948306" cy="2203772"/>
          </a:xfrm>
          <a:prstGeom prst="rect">
            <a:avLst/>
          </a:prstGeom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119" y="762497"/>
            <a:ext cx="2758966" cy="93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3355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5247</TotalTime>
  <Words>35</Words>
  <Application>Microsoft Macintosh PowerPoint</Application>
  <PresentationFormat>Custom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Retrospect</vt:lpstr>
      <vt:lpstr>Ontology Summit 2015 Internet of Things</vt:lpstr>
      <vt:lpstr>Geoff Brown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2015 Internet of Things</dc:title>
  <dc:creator>Mark Underwood</dc:creator>
  <cp:lastModifiedBy>Geoff Brown</cp:lastModifiedBy>
  <cp:revision>72</cp:revision>
  <dcterms:created xsi:type="dcterms:W3CDTF">2015-01-15T13:34:04Z</dcterms:created>
  <dcterms:modified xsi:type="dcterms:W3CDTF">2015-01-22T01:55:22Z</dcterms:modified>
</cp:coreProperties>
</file>