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9" r:id="rId4"/>
    <p:sldId id="290" r:id="rId5"/>
    <p:sldId id="287" r:id="rId6"/>
    <p:sldId id="263" r:id="rId7"/>
    <p:sldId id="291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44" autoAdjust="0"/>
  </p:normalViewPr>
  <p:slideViewPr>
    <p:cSldViewPr>
      <p:cViewPr varScale="1">
        <p:scale>
          <a:sx n="105" d="100"/>
          <a:sy n="105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90BD2-324F-430B-A709-75F87A88A3F4}" type="datetimeFigureOut">
              <a:rPr lang="en-US" smtClean="0"/>
              <a:pPr/>
              <a:t>11/29/11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956E2-A739-4DCE-AE20-9B2FA43E93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7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956E2-A739-4DCE-AE20-9B2FA43E937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C80E-11FC-4279-A8E5-2F18CB4EC718}" type="datetime1">
              <a:rPr lang="en-US" smtClean="0"/>
              <a:pPr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30D1-C413-4545-B9A1-0E2877D038D2}" type="datetime1">
              <a:rPr lang="en-US" smtClean="0"/>
              <a:pPr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EDAB-3224-4402-AB59-29D1AFFCA74E}" type="datetime1">
              <a:rPr lang="en-US" smtClean="0"/>
              <a:pPr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6A4B-C445-49B4-A48D-97FA6BED6682}" type="datetime1">
              <a:rPr lang="en-US" smtClean="0"/>
              <a:pPr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9" descr="ncbo_logo_vertic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938" y="0"/>
            <a:ext cx="8810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6C62-A3B2-4530-8D08-7543D2F5D632}" type="datetime1">
              <a:rPr lang="en-US" smtClean="0"/>
              <a:pPr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E68D-94A8-41E4-8E25-15E81AD3C1CE}" type="datetime1">
              <a:rPr lang="en-US" smtClean="0"/>
              <a:pPr/>
              <a:t>11/29/11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0F64-CC0B-43EA-B873-28DF542190C6}" type="datetime1">
              <a:rPr lang="en-US" smtClean="0"/>
              <a:pPr/>
              <a:t>11/29/11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3B3-EDEE-4ACA-A8B8-F9C00C30E5A6}" type="datetime1">
              <a:rPr lang="en-US" smtClean="0"/>
              <a:pPr/>
              <a:t>11/29/11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803-BFAD-4FD8-ABFE-D81E872A4A39}" type="datetime1">
              <a:rPr lang="en-US" smtClean="0"/>
              <a:pPr/>
              <a:t>11/29/11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3956-B81A-4ECF-9063-E2D97F5F17B8}" type="datetime1">
              <a:rPr lang="en-US" smtClean="0"/>
              <a:pPr/>
              <a:t>11/29/11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5566-C29F-489A-AB7B-2DB69A5A256E}" type="datetime1">
              <a:rPr lang="en-US" smtClean="0"/>
              <a:pPr/>
              <a:t>11/29/11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0DF64-E6DC-47B0-A21E-47594C690455}" type="datetime1">
              <a:rPr lang="en-US" smtClean="0"/>
              <a:pPr/>
              <a:t>11/29/11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C16C0-6B8F-4C51-8FC6-06008B909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0"/>
            <a:ext cx="83058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BioPortal Architecture and Plans</a:t>
            </a:r>
            <a:br>
              <a:rPr lang="en-US" sz="3600" dirty="0" smtClean="0"/>
            </a:br>
            <a:r>
              <a:rPr lang="en-US" sz="2800" dirty="0" smtClean="0"/>
              <a:t>November 29, 2011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95800"/>
            <a:ext cx="6400800" cy="1524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Ray Fergerson</a:t>
            </a:r>
          </a:p>
          <a:p>
            <a:r>
              <a:rPr lang="en-US" sz="2400" dirty="0" smtClean="0"/>
              <a:t>NCBO Project Director</a:t>
            </a:r>
          </a:p>
          <a:p>
            <a:r>
              <a:rPr lang="en-US" sz="2400" dirty="0" smtClean="0"/>
              <a:t>Stanford University</a:t>
            </a:r>
          </a:p>
          <a:p>
            <a:r>
              <a:rPr lang="en-US" sz="2400" dirty="0" smtClean="0"/>
              <a:t>ray.fergerson@stanford.edu</a:t>
            </a:r>
            <a:endParaRPr lang="en-US" sz="2400" dirty="0"/>
          </a:p>
        </p:txBody>
      </p:sp>
      <p:pic>
        <p:nvPicPr>
          <p:cNvPr id="4" name="Picture 9" descr="NCBO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685800"/>
            <a:ext cx="4343400" cy="129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Architecture</a:t>
            </a:r>
          </a:p>
          <a:p>
            <a:r>
              <a:rPr lang="en-US" dirty="0" smtClean="0"/>
              <a:t>Planned Architecture</a:t>
            </a:r>
          </a:p>
          <a:p>
            <a:r>
              <a:rPr lang="en-US" dirty="0" smtClean="0"/>
              <a:t>Plans</a:t>
            </a:r>
          </a:p>
          <a:p>
            <a:pPr lvl="1"/>
            <a:r>
              <a:rPr lang="en-US" dirty="0" smtClean="0"/>
              <a:t>Current Development</a:t>
            </a:r>
          </a:p>
          <a:p>
            <a:pPr lvl="1"/>
            <a:r>
              <a:rPr lang="en-US" dirty="0" smtClean="0"/>
              <a:t>Future Development</a:t>
            </a:r>
          </a:p>
          <a:p>
            <a:pPr lvl="1"/>
            <a:r>
              <a:rPr lang="en-US" dirty="0" smtClean="0"/>
              <a:t>Not on the radar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600200" y="4953000"/>
            <a:ext cx="2590800" cy="1371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Architecture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51054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Protégé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51054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LexGrid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0" y="4267200"/>
            <a:ext cx="5486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REST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51054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Hierarchy Cache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51054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Index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00200" y="2057400"/>
            <a:ext cx="2133600" cy="167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BioPortal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1524000"/>
            <a:ext cx="2133600" cy="167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BioPortal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6800" y="1752600"/>
            <a:ext cx="2133600" cy="167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BioPortal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2057400"/>
            <a:ext cx="2133600" cy="167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Other Applications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Elbow Connector 15"/>
          <p:cNvCxnSpPr>
            <a:stCxn id="9" idx="2"/>
            <a:endCxn id="6" idx="0"/>
          </p:cNvCxnSpPr>
          <p:nvPr/>
        </p:nvCxnSpPr>
        <p:spPr>
          <a:xfrm rot="16200000" flipH="1">
            <a:off x="3276600" y="3124200"/>
            <a:ext cx="533400" cy="1752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2" idx="2"/>
            <a:endCxn id="6" idx="0"/>
          </p:cNvCxnSpPr>
          <p:nvPr/>
        </p:nvCxnSpPr>
        <p:spPr>
          <a:xfrm rot="5400000">
            <a:off x="4762500" y="3390900"/>
            <a:ext cx="533400" cy="1219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6" idx="2"/>
            <a:endCxn id="4" idx="0"/>
          </p:cNvCxnSpPr>
          <p:nvPr/>
        </p:nvCxnSpPr>
        <p:spPr>
          <a:xfrm rot="5400000">
            <a:off x="3105150" y="3790950"/>
            <a:ext cx="457200" cy="2171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2"/>
            <a:endCxn id="5" idx="0"/>
          </p:cNvCxnSpPr>
          <p:nvPr/>
        </p:nvCxnSpPr>
        <p:spPr>
          <a:xfrm rot="5400000">
            <a:off x="3752850" y="4438650"/>
            <a:ext cx="457200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2"/>
            <a:endCxn id="7" idx="0"/>
          </p:cNvCxnSpPr>
          <p:nvPr/>
        </p:nvCxnSpPr>
        <p:spPr>
          <a:xfrm rot="16200000" flipH="1">
            <a:off x="4457700" y="4610100"/>
            <a:ext cx="4572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" idx="2"/>
            <a:endCxn id="8" idx="0"/>
          </p:cNvCxnSpPr>
          <p:nvPr/>
        </p:nvCxnSpPr>
        <p:spPr>
          <a:xfrm rot="16200000" flipH="1">
            <a:off x="5181600" y="3886200"/>
            <a:ext cx="457200" cy="1981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81200" y="60198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Ontologies &amp; Metadata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Architecture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5105400"/>
            <a:ext cx="27432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RDF Triplestore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(Ontologies &amp; Metadata)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4267200"/>
            <a:ext cx="32004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REST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51054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Hierarchy Cache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51054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Index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00200" y="2057400"/>
            <a:ext cx="2133600" cy="167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BioPortal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1524000"/>
            <a:ext cx="2133600" cy="167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BioPortal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6800" y="1752600"/>
            <a:ext cx="2133600" cy="167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BioPortal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0" y="2057400"/>
            <a:ext cx="2133600" cy="1676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Other Applications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Elbow Connector 15"/>
          <p:cNvCxnSpPr>
            <a:stCxn id="9" idx="2"/>
            <a:endCxn id="6" idx="0"/>
          </p:cNvCxnSpPr>
          <p:nvPr/>
        </p:nvCxnSpPr>
        <p:spPr>
          <a:xfrm rot="16200000" flipH="1">
            <a:off x="3543300" y="2857500"/>
            <a:ext cx="533400" cy="2286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2" idx="2"/>
            <a:endCxn id="6" idx="0"/>
          </p:cNvCxnSpPr>
          <p:nvPr/>
        </p:nvCxnSpPr>
        <p:spPr>
          <a:xfrm rot="5400000">
            <a:off x="5029200" y="3657600"/>
            <a:ext cx="533400" cy="685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2"/>
            <a:endCxn id="5" idx="0"/>
          </p:cNvCxnSpPr>
          <p:nvPr/>
        </p:nvCxnSpPr>
        <p:spPr>
          <a:xfrm rot="5400000">
            <a:off x="3581400" y="3733800"/>
            <a:ext cx="457200" cy="2286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6" idx="2"/>
            <a:endCxn id="7" idx="0"/>
          </p:cNvCxnSpPr>
          <p:nvPr/>
        </p:nvCxnSpPr>
        <p:spPr>
          <a:xfrm rot="5400000">
            <a:off x="4724400" y="4876800"/>
            <a:ext cx="4572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" idx="2"/>
            <a:endCxn id="8" idx="0"/>
          </p:cNvCxnSpPr>
          <p:nvPr/>
        </p:nvCxnSpPr>
        <p:spPr>
          <a:xfrm rot="16200000" flipH="1">
            <a:off x="5448300" y="4152900"/>
            <a:ext cx="457200" cy="1447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47" name="Elbow Connector 46"/>
          <p:cNvCxnSpPr>
            <a:stCxn id="9" idx="2"/>
            <a:endCxn id="5" idx="0"/>
          </p:cNvCxnSpPr>
          <p:nvPr/>
        </p:nvCxnSpPr>
        <p:spPr>
          <a:xfrm rot="5400000">
            <a:off x="1981200" y="4419600"/>
            <a:ext cx="13716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Development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Ontology Recommender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(Done)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Accept a paragraph or two of text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Analyze its use of ontology terms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Recommend closely matched ontologies</a:t>
            </a:r>
          </a:p>
          <a:p>
            <a:r>
              <a:rPr lang="en-US" dirty="0" smtClean="0"/>
              <a:t>Access control for ontologies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(Done)</a:t>
            </a:r>
          </a:p>
          <a:p>
            <a:pPr lvl="1"/>
            <a:r>
              <a:rPr lang="en-US" dirty="0" smtClean="0"/>
              <a:t>Private: Submitter designates user access </a:t>
            </a:r>
          </a:p>
          <a:p>
            <a:pPr lvl="1"/>
            <a:r>
              <a:rPr lang="en-US" dirty="0" smtClean="0"/>
              <a:t>Licensed: Submitter provides license for user acceptance</a:t>
            </a:r>
          </a:p>
          <a:p>
            <a:r>
              <a:rPr lang="en-US" dirty="0" smtClean="0"/>
              <a:t>Improved support for OWL 2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(Done)</a:t>
            </a:r>
          </a:p>
          <a:p>
            <a:r>
              <a:rPr lang="en-US" dirty="0" smtClean="0"/>
              <a:t>Support for RDF triple-store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(public alpha, Q3)</a:t>
            </a:r>
          </a:p>
          <a:p>
            <a:r>
              <a:rPr lang="en-US" dirty="0" smtClean="0"/>
              <a:t>Generate automatic mappings between all terms in all ontologies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(Q1)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Development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 smtClean="0"/>
              <a:t>MyBioPortal</a:t>
            </a:r>
            <a:r>
              <a:rPr lang="en-US" dirty="0" smtClean="0"/>
              <a:t>: limiting visible ontologies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(Q1)</a:t>
            </a:r>
          </a:p>
          <a:p>
            <a:r>
              <a:rPr lang="en-US" dirty="0" smtClean="0"/>
              <a:t>Alternate entry points to limit visible ontologies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(Q1)</a:t>
            </a:r>
          </a:p>
          <a:p>
            <a:r>
              <a:rPr lang="en-US" dirty="0" smtClean="0"/>
              <a:t>Improved ontology visualization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(Q2)</a:t>
            </a:r>
          </a:p>
          <a:p>
            <a:r>
              <a:rPr lang="en-US" dirty="0" smtClean="0"/>
              <a:t>Removal of all usage of Flash technology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(Q1)</a:t>
            </a:r>
          </a:p>
          <a:p>
            <a:r>
              <a:rPr lang="en-US" dirty="0" smtClean="0"/>
              <a:t>Allow installations to add/remove tabs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(Done)</a:t>
            </a:r>
          </a:p>
          <a:p>
            <a:r>
              <a:rPr lang="en-US" dirty="0" smtClean="0"/>
              <a:t>Common Terminology Services v2 (CTS2) interface (proposed OMG standard) for BioPortal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(private alpha, Q1)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Definite</a:t>
            </a:r>
          </a:p>
          <a:p>
            <a:pPr lvl="1"/>
            <a:r>
              <a:rPr lang="en-US" dirty="0" smtClean="0"/>
              <a:t>Move infrastructure to cloud</a:t>
            </a:r>
          </a:p>
          <a:p>
            <a:pPr lvl="1"/>
            <a:r>
              <a:rPr lang="en-US" dirty="0" smtClean="0"/>
              <a:t>Better integration with ontology editors</a:t>
            </a:r>
          </a:p>
          <a:p>
            <a:endParaRPr lang="en-US" dirty="0" smtClean="0"/>
          </a:p>
          <a:p>
            <a:r>
              <a:rPr lang="en-US" dirty="0" smtClean="0"/>
              <a:t>Possible</a:t>
            </a:r>
          </a:p>
          <a:p>
            <a:pPr lvl="1"/>
            <a:r>
              <a:rPr lang="en-US" dirty="0" smtClean="0"/>
              <a:t>UML support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Current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Workflows </a:t>
            </a:r>
          </a:p>
          <a:p>
            <a:pPr lvl="1"/>
            <a:r>
              <a:rPr lang="en-US" dirty="0" smtClean="0"/>
              <a:t>(beyond ontology status &amp; notes)</a:t>
            </a:r>
          </a:p>
          <a:p>
            <a:r>
              <a:rPr lang="en-US" dirty="0" smtClean="0"/>
              <a:t>Common Logic</a:t>
            </a:r>
          </a:p>
          <a:p>
            <a:r>
              <a:rPr lang="en-US" dirty="0" smtClean="0"/>
              <a:t>Other file/model formats</a:t>
            </a:r>
          </a:p>
          <a:p>
            <a:r>
              <a:rPr lang="en-US" dirty="0" smtClean="0"/>
              <a:t>Rules</a:t>
            </a:r>
          </a:p>
          <a:p>
            <a:r>
              <a:rPr lang="en-US" dirty="0" smtClean="0"/>
              <a:t>Reasoning over ontologies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C16C0-6B8F-4C51-8FC6-06008B90965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262</Words>
  <Application>Microsoft Macintosh PowerPoint</Application>
  <PresentationFormat>On-screen Show (4:3)</PresentationFormat>
  <Paragraphs>75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BioPortal Architecture and Plans November 29, 2011</vt:lpstr>
      <vt:lpstr>Outline</vt:lpstr>
      <vt:lpstr>Current Architecture</vt:lpstr>
      <vt:lpstr>Planned Architecture</vt:lpstr>
      <vt:lpstr>Current Development (I)</vt:lpstr>
      <vt:lpstr>Current Development (II)</vt:lpstr>
      <vt:lpstr>Future Development</vt:lpstr>
      <vt:lpstr>No Current Plans</vt:lpstr>
    </vt:vector>
  </TitlesOfParts>
  <Manager/>
  <Company>NCBO</Company>
  <LinksUpToDate>false</LinksUpToDate>
  <SharedDoc>false</SharedDoc>
  <HyperlinkBase>http://ontolog.cim3.net/cgi-bin/wiki.pl?OOR/ConferenceCall_2011_11_29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BioPortal Architecture and Plans</dc:title>
  <dc:subject>Joint NCBO-OOR Workshop: BioPortal and OOR Synergies - 2011.11.29</dc:subject>
  <dc:creator>Ray Fergerson</dc:creator>
  <cp:keywords>NCBO, BioPortal, OOR</cp:keywords>
  <dc:description/>
  <cp:lastModifiedBy>System Administrator</cp:lastModifiedBy>
  <cp:revision>97</cp:revision>
  <dcterms:created xsi:type="dcterms:W3CDTF">2011-07-11T17:47:40Z</dcterms:created>
  <dcterms:modified xsi:type="dcterms:W3CDTF">2011-11-30T00:33:23Z</dcterms:modified>
  <cp:category/>
</cp:coreProperties>
</file>