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B8565-DF0C-41A4-9CE5-7E29EC73F77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8C660-8BB1-4226-8422-E2E2E8604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9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EAE0-931C-499F-A73C-A8D65E7E799C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8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14D-FAA3-400E-952D-B4B7B0984579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1D9-5FED-4820-85CD-C60310750CF4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3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C41E-154A-4A3F-AB56-03D51A939E2E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0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D2DA-8169-4203-94F6-8E8ACB7AFD45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5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A41D-4AC6-409E-9AA9-F40994788721}" type="datetime1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DCA0-D030-4F79-B883-47DDAEFB7BED}" type="datetime1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FAA4-E939-4844-8454-0311689BE17E}" type="datetime1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4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21E5F-9784-4E03-97DE-96AE84B33BE2}" type="datetime1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1384-A489-4325-A39F-CA661BDB97D3}" type="datetime1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2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BA21-01E1-43CD-9319-27BB1061A87D}" type="datetime1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3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13C3-5CC6-4B0A-95D2-F4169ABA6310}" type="datetime1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133DD-F9FC-4E4B-A64D-510321F1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6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d-library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4267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 Tools </a:t>
            </a:r>
            <a:b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Buildings</a:t>
            </a:r>
            <a:b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Spatial Ontology Community of Practice (SOCOP) Workshop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GeoVoCamp</a:t>
            </a:r>
            <a:endParaRPr lang="en-US" sz="6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8153400" cy="1752600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Networking and Information Technology Research and Development (NITRD)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 the US National Science Foundation (NSF)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18 – 19, 2013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 Deborah MacPherson,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CannonDesign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2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733800" cy="34925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Deborah MacPherson  2013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GeoVoCamp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2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903" y="228600"/>
            <a:ext cx="82296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Information Modeling (BIM) Taxonomy</a:t>
            </a:r>
          </a:p>
        </p:txBody>
      </p:sp>
      <p:pic>
        <p:nvPicPr>
          <p:cNvPr id="114" name="Picture 1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8"/>
          <a:stretch/>
        </p:blipFill>
        <p:spPr>
          <a:xfrm>
            <a:off x="1828088" y="1676400"/>
            <a:ext cx="5721172" cy="463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7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buildingSMART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Dictionary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676400"/>
            <a:ext cx="4038600" cy="2251519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733800" cy="34925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Deborah MacPherson  2013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GeoVoCamp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3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4800" y="41910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mechanism that allows for creation of multilingual dictionaries or ontologies.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reference library intended to support improved interoperability in the building and construction industry.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ISO 12006-3: 2007 (Building construction: Organization of information about construction works, Part 3: Framework for object-oriented information)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 called International Framework for Dictionaries (IFD)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 tooltip="http://www.ifd-library.org"/>
              </a:rPr>
              <a:t>http://www.ifd-library.org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buildingsmart-tech.org/images/front/Triangle_img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238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5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9067800" cy="1302529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OmniClass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Faceted Classification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733800" cy="34925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Deborah MacPherson  2013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GeoVoCamp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4743" y="6362421"/>
            <a:ext cx="1789723" cy="306277"/>
          </a:xfrm>
        </p:spPr>
        <p:txBody>
          <a:bodyPr/>
          <a:lstStyle/>
          <a:p>
            <a:fld id="{335133DD-F9FC-4E4B-A64D-510321F1F4F2}" type="slidenum">
              <a:rPr lang="en-US" smtClean="0"/>
              <a:t>4</a:t>
            </a:fld>
            <a:endParaRPr lang="en-US"/>
          </a:p>
        </p:txBody>
      </p:sp>
      <p:sp>
        <p:nvSpPr>
          <p:cNvPr id="8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826" y="6629400"/>
            <a:ext cx="2895600" cy="365125"/>
          </a:xfrm>
          <a:noFill/>
        </p:spPr>
        <p:txBody>
          <a:bodyPr/>
          <a:lstStyle/>
          <a:p>
            <a:r>
              <a:rPr lang="en-US" sz="900" dirty="0" smtClean="0"/>
              <a:t>Slides courtesy Greg </a:t>
            </a:r>
            <a:r>
              <a:rPr lang="en-US" sz="900" dirty="0" err="1" smtClean="0"/>
              <a:t>Ceton</a:t>
            </a:r>
            <a:r>
              <a:rPr lang="en-US" sz="900" dirty="0" smtClean="0"/>
              <a:t>, CSI</a:t>
            </a:r>
          </a:p>
          <a:p>
            <a:endParaRPr lang="en-US" sz="9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118566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9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52" y="95420"/>
            <a:ext cx="8299586" cy="86635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OmniClass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Putting the I in BIM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3733800" cy="34925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Deborah MacPherson  2013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GeoVoCamp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4743" y="6362421"/>
            <a:ext cx="1789723" cy="306277"/>
          </a:xfrm>
        </p:spPr>
        <p:txBody>
          <a:bodyPr/>
          <a:lstStyle/>
          <a:p>
            <a:fld id="{335133DD-F9FC-4E4B-A64D-510321F1F4F2}" type="slidenum">
              <a:rPr lang="en-US" smtClean="0"/>
              <a:t>5</a:t>
            </a:fld>
            <a:endParaRPr lang="en-US"/>
          </a:p>
        </p:txBody>
      </p:sp>
      <p:sp>
        <p:nvSpPr>
          <p:cNvPr id="8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00800"/>
            <a:ext cx="2895600" cy="365125"/>
          </a:xfrm>
          <a:noFill/>
        </p:spPr>
        <p:txBody>
          <a:bodyPr/>
          <a:lstStyle/>
          <a:p>
            <a:r>
              <a:rPr lang="en-US" sz="900" dirty="0" smtClean="0"/>
              <a:t>Slides courtesy Dianne Davis, AEC </a:t>
            </a:r>
          </a:p>
          <a:p>
            <a:endParaRPr lang="en-US" sz="9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780097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5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4" y="221471"/>
            <a:ext cx="8849038" cy="971379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OmniClass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Business Process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5081" y="6396364"/>
            <a:ext cx="3733800" cy="34925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Deborah MacPherson  2013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GeoVoCamp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4743" y="6362421"/>
            <a:ext cx="1789723" cy="306277"/>
          </a:xfrm>
        </p:spPr>
        <p:txBody>
          <a:bodyPr/>
          <a:lstStyle/>
          <a:p>
            <a:fld id="{335133DD-F9FC-4E4B-A64D-510321F1F4F2}" type="slidenum">
              <a:rPr lang="en-US" smtClean="0"/>
              <a:t>6</a:t>
            </a:fld>
            <a:endParaRPr lang="en-US"/>
          </a:p>
        </p:txBody>
      </p:sp>
      <p:sp>
        <p:nvSpPr>
          <p:cNvPr id="8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00800"/>
            <a:ext cx="2895600" cy="365125"/>
          </a:xfrm>
          <a:noFill/>
        </p:spPr>
        <p:txBody>
          <a:bodyPr/>
          <a:lstStyle/>
          <a:p>
            <a:r>
              <a:rPr lang="en-US" sz="900" dirty="0" smtClean="0"/>
              <a:t>Slides courtesy Dianne Davis, AEC </a:t>
            </a:r>
          </a:p>
          <a:p>
            <a:endParaRPr lang="en-US" sz="9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18603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1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292" y="1676400"/>
            <a:ext cx="5855415" cy="38528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Property Unique ID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MacPherson  2013 GeoVoCamp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3DD-F9FC-4E4B-A64D-510321F1F4F2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3907" y="461379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CityGML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LOD4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709" y="1483588"/>
            <a:ext cx="4863363" cy="31646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38800" y="479846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Linked Open Data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" y="380999"/>
            <a:ext cx="7492179" cy="841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Geo? Why Now?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3349814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188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Semantic Tools  for Buildings Spatial Ontology Community of Practice (SOCOP) Workshop GeoVoCamp</vt:lpstr>
      <vt:lpstr>Building Information Modeling (BIM) Taxonomy</vt:lpstr>
      <vt:lpstr>buildingSMART Data Dictionary</vt:lpstr>
      <vt:lpstr>OmniClass – Faceted Classification</vt:lpstr>
      <vt:lpstr>OmniClass – Putting the I in BIM</vt:lpstr>
      <vt:lpstr>OmniClass – Business Process</vt:lpstr>
      <vt:lpstr>PowerPoint Presentation</vt:lpstr>
      <vt:lpstr>PowerPoint Presentation</vt:lpstr>
    </vt:vector>
  </TitlesOfParts>
  <Company>Cannon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MacPherson, Deborah</dc:creator>
  <cp:lastModifiedBy>Gary Bergcross</cp:lastModifiedBy>
  <cp:revision>10</cp:revision>
  <dcterms:created xsi:type="dcterms:W3CDTF">2013-11-13T14:07:14Z</dcterms:created>
  <dcterms:modified xsi:type="dcterms:W3CDTF">2013-11-18T14:03:17Z</dcterms:modified>
</cp:coreProperties>
</file>