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2D42-4C80-4102-B15F-F4E6A9A28BCD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CAED-437E-4A0A-97C1-1EFB1FFF1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SOCoP</a:t>
            </a:r>
            <a:r>
              <a:rPr lang="en-US" dirty="0" smtClean="0"/>
              <a:t> Workshop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Notes</a:t>
            </a:r>
          </a:p>
          <a:p>
            <a:r>
              <a:rPr lang="en-US" dirty="0" smtClean="0"/>
              <a:t>Frameworks, Vocabularies, Demos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E.g</a:t>
            </a:r>
            <a:r>
              <a:rPr lang="en-US" dirty="0" smtClean="0"/>
              <a:t> W3C Geo XG – formed GEO </a:t>
            </a:r>
            <a:r>
              <a:rPr lang="en-US" dirty="0" err="1" smtClean="0"/>
              <a:t>vocabularly</a:t>
            </a:r>
            <a:r>
              <a:rPr lang="en-US" dirty="0" smtClean="0"/>
              <a:t> and imagined 5 others.</a:t>
            </a:r>
          </a:p>
          <a:p>
            <a:r>
              <a:rPr lang="en-US" dirty="0" err="1" smtClean="0"/>
              <a:t>VoCamp</a:t>
            </a:r>
            <a:r>
              <a:rPr lang="en-US" dirty="0" smtClean="0"/>
              <a:t> – feature-geometry, relationship, POI, events vocabularies sketched out</a:t>
            </a:r>
          </a:p>
          <a:p>
            <a:r>
              <a:rPr lang="en-US" dirty="0" err="1" smtClean="0"/>
              <a:t>GeoSPARQL</a:t>
            </a:r>
            <a:r>
              <a:rPr lang="en-US" dirty="0" smtClean="0"/>
              <a:t> – feature-geometry, relationship vocabularies.</a:t>
            </a:r>
          </a:p>
          <a:p>
            <a:r>
              <a:rPr lang="en-US" dirty="0" smtClean="0"/>
              <a:t>Next? Event? Sensor? </a:t>
            </a:r>
            <a:r>
              <a:rPr lang="en-US" dirty="0" err="1" smtClean="0"/>
              <a:t>Connectonomy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mereotopology</a:t>
            </a:r>
            <a:r>
              <a:rPr lang="en-US" dirty="0" smtClean="0"/>
              <a:t>)?,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Choose domain</a:t>
            </a:r>
          </a:p>
          <a:p>
            <a:r>
              <a:rPr lang="en-US" sz="2800" dirty="0" smtClean="0"/>
              <a:t>Compose / steal in RDF</a:t>
            </a:r>
          </a:p>
          <a:p>
            <a:r>
              <a:rPr lang="en-US" sz="2800" dirty="0" smtClean="0"/>
              <a:t>Lift into OWL? </a:t>
            </a:r>
          </a:p>
          <a:p>
            <a:r>
              <a:rPr lang="en-US" sz="2800" dirty="0" smtClean="0"/>
              <a:t>Coordinates as WKT?</a:t>
            </a:r>
          </a:p>
          <a:p>
            <a:r>
              <a:rPr lang="en-US" sz="2800" dirty="0" smtClean="0"/>
              <a:t>Stepping back – </a:t>
            </a:r>
            <a:r>
              <a:rPr lang="en-US" sz="2800" dirty="0" err="1" smtClean="0"/>
              <a:t>vocamp</a:t>
            </a:r>
            <a:r>
              <a:rPr lang="en-US" sz="2800" dirty="0" smtClean="0"/>
              <a:t> experience to build guidelines.</a:t>
            </a:r>
          </a:p>
          <a:p>
            <a:r>
              <a:rPr lang="en-US" sz="2800" dirty="0" smtClean="0"/>
              <a:t>TAO of URI’s</a:t>
            </a:r>
          </a:p>
          <a:p>
            <a:pPr lvl="1"/>
            <a:r>
              <a:rPr lang="en-US" sz="2400" dirty="0" smtClean="0"/>
              <a:t>Granularity? Does hierarchical naming help? Is there a danger in exploiting the URI structure?</a:t>
            </a:r>
          </a:p>
          <a:p>
            <a:pPr lvl="1"/>
            <a:r>
              <a:rPr lang="en-US" sz="2400" dirty="0" smtClean="0"/>
              <a:t>Place no barriers to changing URI’s but never do it…</a:t>
            </a:r>
          </a:p>
          <a:p>
            <a:r>
              <a:rPr lang="en-US" sz="3000" dirty="0" smtClean="0"/>
              <a:t>Decidability versus resonance…resonant cleanliness?</a:t>
            </a:r>
          </a:p>
          <a:p>
            <a:r>
              <a:rPr lang="en-US" sz="3000" dirty="0" smtClean="0"/>
              <a:t>Minimalism -&gt; tractability…</a:t>
            </a:r>
            <a:r>
              <a:rPr lang="en-US" sz="3000" dirty="0" err="1" smtClean="0"/>
              <a:t>microtheories</a:t>
            </a:r>
            <a:endParaRPr lang="en-US" sz="30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Bottom-up alone has issues (consistency…)</a:t>
            </a:r>
          </a:p>
          <a:p>
            <a:pPr lvl="1"/>
            <a:r>
              <a:rPr lang="en-US" dirty="0" smtClean="0"/>
              <a:t>Recommended upper or utility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Tools for vocabulary reuse</a:t>
            </a:r>
          </a:p>
          <a:p>
            <a:r>
              <a:rPr lang="en-US" dirty="0" smtClean="0"/>
              <a:t>Overlap is good! Unless it’s confusing.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standardization guidelines.</a:t>
            </a:r>
          </a:p>
          <a:p>
            <a:r>
              <a:rPr lang="en-US" dirty="0" smtClean="0"/>
              <a:t>Value in “</a:t>
            </a:r>
            <a:r>
              <a:rPr lang="en-US" dirty="0" err="1" smtClean="0"/>
              <a:t>ontologizing</a:t>
            </a:r>
            <a:r>
              <a:rPr lang="en-US" dirty="0" smtClean="0"/>
              <a:t>” OGC concepts (UML, XML Schema, text)?</a:t>
            </a:r>
          </a:p>
          <a:p>
            <a:r>
              <a:rPr lang="en-US" dirty="0" err="1" smtClean="0"/>
              <a:t>GeoSPARQL</a:t>
            </a:r>
            <a:r>
              <a:rPr lang="en-US" dirty="0" smtClean="0"/>
              <a:t> as focal point for priorities</a:t>
            </a:r>
          </a:p>
          <a:p>
            <a:r>
              <a:rPr lang="en-US" dirty="0" smtClean="0"/>
              <a:t>Semantic mediation + linked data +?</a:t>
            </a:r>
          </a:p>
          <a:p>
            <a:pPr lvl="1"/>
            <a:r>
              <a:rPr lang="en-US" dirty="0" smtClean="0"/>
              <a:t>? Reasoning 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Selection of layer – filter – symbolization – scale 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Cross-vocabulary visualization / exploration</a:t>
            </a:r>
          </a:p>
          <a:p>
            <a:r>
              <a:rPr lang="en-US" dirty="0" smtClean="0"/>
              <a:t>Query expansion</a:t>
            </a:r>
          </a:p>
          <a:p>
            <a:r>
              <a:rPr lang="en-US" dirty="0" err="1" smtClean="0"/>
              <a:t>GeoSPARQL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(OGC policy – at least 2 implementations before specification approval)</a:t>
            </a:r>
          </a:p>
          <a:p>
            <a:r>
              <a:rPr lang="en-US" dirty="0" smtClean="0"/>
              <a:t>Cross-vocabulary </a:t>
            </a:r>
            <a:r>
              <a:rPr lang="en-US" dirty="0" err="1" smtClean="0"/>
              <a:t>GeoSPARQL</a:t>
            </a:r>
            <a:r>
              <a:rPr lang="en-US" dirty="0" smtClean="0"/>
              <a:t> experience.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across multiple domain vocabularies</a:t>
            </a:r>
          </a:p>
          <a:p>
            <a:r>
              <a:rPr lang="en-US" dirty="0" smtClean="0"/>
              <a:t>OWS-8 “Look-aside” versus “Pass-through” semantic queries.</a:t>
            </a:r>
          </a:p>
          <a:p>
            <a:r>
              <a:rPr lang="en-US" dirty="0" smtClean="0"/>
              <a:t>Operation of vocabulary formation “process”</a:t>
            </a:r>
          </a:p>
          <a:p>
            <a:r>
              <a:rPr lang="en-US" dirty="0" smtClean="0"/>
              <a:t>Essential queries (small-number-of)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Merged concept for OWS-8, AIP-4, </a:t>
            </a:r>
            <a:r>
              <a:rPr lang="en-US" dirty="0" err="1" smtClean="0"/>
              <a:t>SOCoP</a:t>
            </a:r>
            <a:r>
              <a:rPr lang="en-US" dirty="0" smtClean="0"/>
              <a:t> demos.</a:t>
            </a:r>
          </a:p>
          <a:p>
            <a:r>
              <a:rPr lang="en-US" dirty="0" smtClean="0"/>
              <a:t>Develop &amp; maintain the vocabulary development best practices.</a:t>
            </a:r>
          </a:p>
          <a:p>
            <a:r>
              <a:rPr lang="en-US" dirty="0" smtClean="0"/>
              <a:t>Prizes for creating the most same-as triples.</a:t>
            </a:r>
          </a:p>
          <a:p>
            <a:r>
              <a:rPr lang="en-US" dirty="0" smtClean="0"/>
              <a:t>Use existing tools and USGS linked data to create and publish derivative services.</a:t>
            </a:r>
          </a:p>
          <a:p>
            <a:r>
              <a:rPr lang="en-US" dirty="0" smtClean="0"/>
              <a:t>Publish page of existing tools available for use.</a:t>
            </a:r>
          </a:p>
          <a:p>
            <a:r>
              <a:rPr lang="en-US" dirty="0" smtClean="0"/>
              <a:t>Leverage INTEROP  and create educational resources.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SOCoP Workshop 2010</vt:lpstr>
      <vt:lpstr>Vocabularies</vt:lpstr>
      <vt:lpstr>Methodology</vt:lpstr>
      <vt:lpstr>Methodology, cont’d</vt:lpstr>
      <vt:lpstr>Reference Model</vt:lpstr>
      <vt:lpstr>Implementations</vt:lpstr>
      <vt:lpstr>Demonstrations</vt:lpstr>
      <vt:lpstr>Actions</vt:lpstr>
    </vt:vector>
  </TitlesOfParts>
  <Company>USGS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SOCoP Workshop 2010</dc:title>
  <dc:creator>usery</dc:creator>
  <cp:lastModifiedBy>usery</cp:lastModifiedBy>
  <cp:revision>10</cp:revision>
  <dcterms:created xsi:type="dcterms:W3CDTF">2010-12-03T18:53:34Z</dcterms:created>
  <dcterms:modified xsi:type="dcterms:W3CDTF">2010-12-03T20:03:10Z</dcterms:modified>
</cp:coreProperties>
</file>